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B07318-BAB1-4515-ABD1-3C3B36CEBC30}" type="doc">
      <dgm:prSet loTypeId="urn:microsoft.com/office/officeart/2005/8/layout/arrow5" loCatId="process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78C8F60D-6287-4872-8935-3F6490A801A1}">
      <dgm:prSet phldrT="[Testo]"/>
      <dgm:spPr/>
      <dgm:t>
        <a:bodyPr/>
        <a:lstStyle/>
        <a:p>
          <a:r>
            <a:rPr lang="it-IT" dirty="0" smtClean="0"/>
            <a:t>INCLUSIONE ‘DA DENTRO’</a:t>
          </a:r>
          <a:endParaRPr lang="it-IT" dirty="0"/>
        </a:p>
      </dgm:t>
    </dgm:pt>
    <dgm:pt modelId="{A09A80E2-9205-4617-AB39-51363684735D}" type="parTrans" cxnId="{C88129D9-B00F-41AE-84A0-66E494D6144C}">
      <dgm:prSet/>
      <dgm:spPr/>
      <dgm:t>
        <a:bodyPr/>
        <a:lstStyle/>
        <a:p>
          <a:endParaRPr lang="it-IT"/>
        </a:p>
      </dgm:t>
    </dgm:pt>
    <dgm:pt modelId="{A59AC910-B5D2-4413-9299-4E5E9550DE88}" type="sibTrans" cxnId="{C88129D9-B00F-41AE-84A0-66E494D6144C}">
      <dgm:prSet/>
      <dgm:spPr/>
      <dgm:t>
        <a:bodyPr/>
        <a:lstStyle/>
        <a:p>
          <a:endParaRPr lang="it-IT"/>
        </a:p>
      </dgm:t>
    </dgm:pt>
    <dgm:pt modelId="{73CF22BF-1A52-40E0-897D-AE57C0C37927}">
      <dgm:prSet phldrT="[Testo]"/>
      <dgm:spPr/>
      <dgm:t>
        <a:bodyPr/>
        <a:lstStyle/>
        <a:p>
          <a:r>
            <a:rPr lang="it-IT" dirty="0" smtClean="0">
              <a:latin typeface="+mn-lt"/>
            </a:rPr>
            <a:t>SPECIALE NORMALIT</a:t>
          </a:r>
          <a:r>
            <a:rPr lang="it-IT" dirty="0" smtClean="0">
              <a:latin typeface="+mn-lt"/>
              <a:cs typeface="Times New Roman"/>
            </a:rPr>
            <a:t>À</a:t>
          </a:r>
          <a:endParaRPr lang="it-IT" dirty="0">
            <a:latin typeface="+mn-lt"/>
          </a:endParaRPr>
        </a:p>
      </dgm:t>
    </dgm:pt>
    <dgm:pt modelId="{4AD4081C-651E-4A38-990A-A2E08CDA3278}" type="parTrans" cxnId="{1A377DB3-DE64-46DC-8A57-34D52937F9F5}">
      <dgm:prSet/>
      <dgm:spPr/>
      <dgm:t>
        <a:bodyPr/>
        <a:lstStyle/>
        <a:p>
          <a:endParaRPr lang="it-IT"/>
        </a:p>
      </dgm:t>
    </dgm:pt>
    <dgm:pt modelId="{57804B6E-0E90-4975-98C0-7DC67FABEB7E}" type="sibTrans" cxnId="{1A377DB3-DE64-46DC-8A57-34D52937F9F5}">
      <dgm:prSet/>
      <dgm:spPr/>
      <dgm:t>
        <a:bodyPr/>
        <a:lstStyle/>
        <a:p>
          <a:endParaRPr lang="it-IT"/>
        </a:p>
      </dgm:t>
    </dgm:pt>
    <dgm:pt modelId="{135AC248-42B6-4353-AB1D-45F04D2EC787}" type="pres">
      <dgm:prSet presAssocID="{6EB07318-BAB1-4515-ABD1-3C3B36CEBC3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30E62F6-57C4-482F-A772-B50F7610D028}" type="pres">
      <dgm:prSet presAssocID="{78C8F60D-6287-4872-8935-3F6490A801A1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0B42F8-87E5-40E4-BD75-49DBE3215DFB}" type="pres">
      <dgm:prSet presAssocID="{73CF22BF-1A52-40E0-897D-AE57C0C37927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A4E65D4-6936-45E0-AE14-D68971AAE8F1}" type="presOf" srcId="{73CF22BF-1A52-40E0-897D-AE57C0C37927}" destId="{A40B42F8-87E5-40E4-BD75-49DBE3215DFB}" srcOrd="0" destOrd="0" presId="urn:microsoft.com/office/officeart/2005/8/layout/arrow5"/>
    <dgm:cxn modelId="{702AC03C-D2FF-47E2-98AB-DD33C001B800}" type="presOf" srcId="{78C8F60D-6287-4872-8935-3F6490A801A1}" destId="{F30E62F6-57C4-482F-A772-B50F7610D028}" srcOrd="0" destOrd="0" presId="urn:microsoft.com/office/officeart/2005/8/layout/arrow5"/>
    <dgm:cxn modelId="{1A377DB3-DE64-46DC-8A57-34D52937F9F5}" srcId="{6EB07318-BAB1-4515-ABD1-3C3B36CEBC30}" destId="{73CF22BF-1A52-40E0-897D-AE57C0C37927}" srcOrd="1" destOrd="0" parTransId="{4AD4081C-651E-4A38-990A-A2E08CDA3278}" sibTransId="{57804B6E-0E90-4975-98C0-7DC67FABEB7E}"/>
    <dgm:cxn modelId="{8DBBA50C-A0BF-4263-BFD3-57D03BB5E9F3}" type="presOf" srcId="{6EB07318-BAB1-4515-ABD1-3C3B36CEBC30}" destId="{135AC248-42B6-4353-AB1D-45F04D2EC787}" srcOrd="0" destOrd="0" presId="urn:microsoft.com/office/officeart/2005/8/layout/arrow5"/>
    <dgm:cxn modelId="{C88129D9-B00F-41AE-84A0-66E494D6144C}" srcId="{6EB07318-BAB1-4515-ABD1-3C3B36CEBC30}" destId="{78C8F60D-6287-4872-8935-3F6490A801A1}" srcOrd="0" destOrd="0" parTransId="{A09A80E2-9205-4617-AB39-51363684735D}" sibTransId="{A59AC910-B5D2-4413-9299-4E5E9550DE88}"/>
    <dgm:cxn modelId="{286F3DED-F9A1-4685-A30E-E6FC39C3D515}" type="presParOf" srcId="{135AC248-42B6-4353-AB1D-45F04D2EC787}" destId="{F30E62F6-57C4-482F-A772-B50F7610D028}" srcOrd="0" destOrd="0" presId="urn:microsoft.com/office/officeart/2005/8/layout/arrow5"/>
    <dgm:cxn modelId="{7CFD4ECC-0289-4387-AA6F-213E4CB6FC18}" type="presParOf" srcId="{135AC248-42B6-4353-AB1D-45F04D2EC787}" destId="{A40B42F8-87E5-40E4-BD75-49DBE3215DFB}" srcOrd="1" destOrd="0" presId="urn:microsoft.com/office/officeart/2005/8/layout/arrow5"/>
  </dgm:cxnLst>
  <dgm:bg>
    <a:solidFill>
      <a:schemeClr val="bg1"/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D5DA27-F202-43C7-911D-E7D4244BA1E1}" type="doc">
      <dgm:prSet loTypeId="urn:microsoft.com/office/officeart/2005/8/layout/hProcess11" loCatId="process" qsTypeId="urn:microsoft.com/office/officeart/2005/8/quickstyle/3d1" qsCatId="3D" csTypeId="urn:microsoft.com/office/officeart/2005/8/colors/colorful5" csCatId="colorful" phldr="1"/>
      <dgm:spPr/>
    </dgm:pt>
    <dgm:pt modelId="{2A6CB133-D4BE-4F01-978A-3F92744A54C2}">
      <dgm:prSet phldrT="[Testo]" custT="1"/>
      <dgm:spPr/>
      <dgm:t>
        <a:bodyPr/>
        <a:lstStyle/>
        <a:p>
          <a:r>
            <a:rPr lang="it-IT" sz="1400" dirty="0" smtClean="0">
              <a:latin typeface="+mn-lt"/>
            </a:rPr>
            <a:t>MODIFICABILI-</a:t>
          </a:r>
        </a:p>
        <a:p>
          <a:r>
            <a:rPr lang="it-IT" sz="1400" dirty="0" smtClean="0">
              <a:latin typeface="+mn-lt"/>
            </a:rPr>
            <a:t>T</a:t>
          </a:r>
          <a:r>
            <a:rPr lang="it-IT" sz="1400" dirty="0" smtClean="0">
              <a:latin typeface="+mn-lt"/>
              <a:cs typeface="Times New Roman"/>
            </a:rPr>
            <a:t>À INTELLIGENZA</a:t>
          </a:r>
          <a:endParaRPr lang="it-IT" sz="1400" dirty="0">
            <a:latin typeface="+mn-lt"/>
          </a:endParaRPr>
        </a:p>
      </dgm:t>
    </dgm:pt>
    <dgm:pt modelId="{7624D9F9-D115-4B13-9387-0799FA7ACB0B}" type="parTrans" cxnId="{86A1344E-4A1B-4166-98CD-7BAD0130ECB9}">
      <dgm:prSet/>
      <dgm:spPr/>
      <dgm:t>
        <a:bodyPr/>
        <a:lstStyle/>
        <a:p>
          <a:endParaRPr lang="it-IT"/>
        </a:p>
      </dgm:t>
    </dgm:pt>
    <dgm:pt modelId="{0A8EE100-8305-40CD-AE16-850698BA23AA}" type="sibTrans" cxnId="{86A1344E-4A1B-4166-98CD-7BAD0130ECB9}">
      <dgm:prSet/>
      <dgm:spPr/>
      <dgm:t>
        <a:bodyPr/>
        <a:lstStyle/>
        <a:p>
          <a:endParaRPr lang="it-IT"/>
        </a:p>
      </dgm:t>
    </dgm:pt>
    <dgm:pt modelId="{08E7A243-54D4-4056-941C-46F3BAB1C5B3}">
      <dgm:prSet phldrT="[Testo]" custT="1"/>
      <dgm:spPr/>
      <dgm:t>
        <a:bodyPr/>
        <a:lstStyle/>
        <a:p>
          <a:r>
            <a:rPr lang="it-IT" sz="1400" dirty="0" smtClean="0"/>
            <a:t>ESPERIENZA </a:t>
          </a:r>
          <a:r>
            <a:rPr lang="it-IT" sz="1400" dirty="0" err="1" smtClean="0"/>
            <a:t>DI</a:t>
          </a:r>
          <a:r>
            <a:rPr lang="it-IT" sz="1400" dirty="0" smtClean="0"/>
            <a:t> APPRENDIMENTO MEDIATO</a:t>
          </a:r>
          <a:endParaRPr lang="it-IT" sz="1400" dirty="0"/>
        </a:p>
      </dgm:t>
    </dgm:pt>
    <dgm:pt modelId="{879DCBEA-A393-4190-8D39-ADEE33B11CC5}" type="parTrans" cxnId="{36879D10-4A1B-4876-A7FF-D96E62B5F780}">
      <dgm:prSet/>
      <dgm:spPr/>
      <dgm:t>
        <a:bodyPr/>
        <a:lstStyle/>
        <a:p>
          <a:endParaRPr lang="it-IT"/>
        </a:p>
      </dgm:t>
    </dgm:pt>
    <dgm:pt modelId="{6339F783-9FED-4240-8019-DF7BEDED62CF}" type="sibTrans" cxnId="{36879D10-4A1B-4876-A7FF-D96E62B5F780}">
      <dgm:prSet/>
      <dgm:spPr/>
      <dgm:t>
        <a:bodyPr/>
        <a:lstStyle/>
        <a:p>
          <a:endParaRPr lang="it-IT"/>
        </a:p>
      </dgm:t>
    </dgm:pt>
    <dgm:pt modelId="{97869009-E4AC-41E1-8E40-04DEBA0B1989}">
      <dgm:prSet phldrT="[Testo]" custT="1"/>
      <dgm:spPr/>
      <dgm:t>
        <a:bodyPr/>
        <a:lstStyle/>
        <a:p>
          <a:r>
            <a:rPr lang="it-IT" sz="1400" dirty="0" smtClean="0"/>
            <a:t>MAPPA COGNITIVA</a:t>
          </a:r>
          <a:endParaRPr lang="it-IT" sz="1400" dirty="0"/>
        </a:p>
      </dgm:t>
    </dgm:pt>
    <dgm:pt modelId="{92F52BA9-6404-4702-89B0-70DDBB6504EF}" type="parTrans" cxnId="{57566941-CA51-427D-8152-6D58E560C454}">
      <dgm:prSet/>
      <dgm:spPr/>
      <dgm:t>
        <a:bodyPr/>
        <a:lstStyle/>
        <a:p>
          <a:endParaRPr lang="it-IT"/>
        </a:p>
      </dgm:t>
    </dgm:pt>
    <dgm:pt modelId="{F63FF7EA-1CC8-4BD6-88D5-D2F8029685A9}" type="sibTrans" cxnId="{57566941-CA51-427D-8152-6D58E560C454}">
      <dgm:prSet/>
      <dgm:spPr/>
      <dgm:t>
        <a:bodyPr/>
        <a:lstStyle/>
        <a:p>
          <a:endParaRPr lang="it-IT"/>
        </a:p>
      </dgm:t>
    </dgm:pt>
    <dgm:pt modelId="{B20011AF-F985-4A42-BE09-AF49FC2F6243}" type="pres">
      <dgm:prSet presAssocID="{4AD5DA27-F202-43C7-911D-E7D4244BA1E1}" presName="Name0" presStyleCnt="0">
        <dgm:presLayoutVars>
          <dgm:dir/>
          <dgm:resizeHandles val="exact"/>
        </dgm:presLayoutVars>
      </dgm:prSet>
      <dgm:spPr/>
    </dgm:pt>
    <dgm:pt modelId="{0CA3FD18-D374-445B-8EB3-DC084ECA9B78}" type="pres">
      <dgm:prSet presAssocID="{4AD5DA27-F202-43C7-911D-E7D4244BA1E1}" presName="arrow" presStyleLbl="bgShp" presStyleIdx="0" presStyleCnt="1"/>
      <dgm:spPr/>
    </dgm:pt>
    <dgm:pt modelId="{516767F1-F659-4808-B4D5-0E4386E1230F}" type="pres">
      <dgm:prSet presAssocID="{4AD5DA27-F202-43C7-911D-E7D4244BA1E1}" presName="points" presStyleCnt="0"/>
      <dgm:spPr/>
    </dgm:pt>
    <dgm:pt modelId="{F888A19B-3FA7-48F5-B8BF-1E25109C2A8A}" type="pres">
      <dgm:prSet presAssocID="{2A6CB133-D4BE-4F01-978A-3F92744A54C2}" presName="compositeA" presStyleCnt="0"/>
      <dgm:spPr/>
    </dgm:pt>
    <dgm:pt modelId="{C1B4792F-16B5-45A0-A48A-185BF2B1D025}" type="pres">
      <dgm:prSet presAssocID="{2A6CB133-D4BE-4F01-978A-3F92744A54C2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D3A2FF4-BE4C-4B97-A6B5-D0597D2EF7B3}" type="pres">
      <dgm:prSet presAssocID="{2A6CB133-D4BE-4F01-978A-3F92744A54C2}" presName="circleA" presStyleLbl="node1" presStyleIdx="0" presStyleCnt="3"/>
      <dgm:spPr/>
    </dgm:pt>
    <dgm:pt modelId="{807ECCCF-C663-4BF6-99A2-2F20D6C8C84B}" type="pres">
      <dgm:prSet presAssocID="{2A6CB133-D4BE-4F01-978A-3F92744A54C2}" presName="spaceA" presStyleCnt="0"/>
      <dgm:spPr/>
    </dgm:pt>
    <dgm:pt modelId="{8ED05152-5923-4C15-9C34-28638389696F}" type="pres">
      <dgm:prSet presAssocID="{0A8EE100-8305-40CD-AE16-850698BA23AA}" presName="space" presStyleCnt="0"/>
      <dgm:spPr/>
    </dgm:pt>
    <dgm:pt modelId="{C417228C-8197-4623-B94C-5AE98C05555B}" type="pres">
      <dgm:prSet presAssocID="{08E7A243-54D4-4056-941C-46F3BAB1C5B3}" presName="compositeB" presStyleCnt="0"/>
      <dgm:spPr/>
    </dgm:pt>
    <dgm:pt modelId="{B8F1416C-EC98-446B-A7AD-0EC7B2211A85}" type="pres">
      <dgm:prSet presAssocID="{08E7A243-54D4-4056-941C-46F3BAB1C5B3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FA2E6DE-06CE-40DC-9A34-42B463721B81}" type="pres">
      <dgm:prSet presAssocID="{08E7A243-54D4-4056-941C-46F3BAB1C5B3}" presName="circleB" presStyleLbl="node1" presStyleIdx="1" presStyleCnt="3"/>
      <dgm:spPr/>
    </dgm:pt>
    <dgm:pt modelId="{DE535CCC-945E-459E-A09D-E55852DB7070}" type="pres">
      <dgm:prSet presAssocID="{08E7A243-54D4-4056-941C-46F3BAB1C5B3}" presName="spaceB" presStyleCnt="0"/>
      <dgm:spPr/>
    </dgm:pt>
    <dgm:pt modelId="{8BC24D87-70F7-4F68-ABCE-896C05412FBD}" type="pres">
      <dgm:prSet presAssocID="{6339F783-9FED-4240-8019-DF7BEDED62CF}" presName="space" presStyleCnt="0"/>
      <dgm:spPr/>
    </dgm:pt>
    <dgm:pt modelId="{893323B2-A801-4231-A489-8F50BD9A7D0D}" type="pres">
      <dgm:prSet presAssocID="{97869009-E4AC-41E1-8E40-04DEBA0B1989}" presName="compositeA" presStyleCnt="0"/>
      <dgm:spPr/>
    </dgm:pt>
    <dgm:pt modelId="{420BC7E1-1193-4F69-ADD5-B097D5D24BFA}" type="pres">
      <dgm:prSet presAssocID="{97869009-E4AC-41E1-8E40-04DEBA0B1989}" presName="textA" presStyleLbl="revTx" presStyleIdx="2" presStyleCnt="3" custLinFactNeighborX="-2424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3DF6513-E0D4-4FA5-9C49-7EB795384776}" type="pres">
      <dgm:prSet presAssocID="{97869009-E4AC-41E1-8E40-04DEBA0B1989}" presName="circleA" presStyleLbl="node1" presStyleIdx="2" presStyleCnt="3"/>
      <dgm:spPr/>
    </dgm:pt>
    <dgm:pt modelId="{94B3A920-FD50-485F-B87F-7FDA1916F36C}" type="pres">
      <dgm:prSet presAssocID="{97869009-E4AC-41E1-8E40-04DEBA0B1989}" presName="spaceA" presStyleCnt="0"/>
      <dgm:spPr/>
    </dgm:pt>
  </dgm:ptLst>
  <dgm:cxnLst>
    <dgm:cxn modelId="{5E62DC29-2AA6-4501-8AAE-206B4DB7CECC}" type="presOf" srcId="{4AD5DA27-F202-43C7-911D-E7D4244BA1E1}" destId="{B20011AF-F985-4A42-BE09-AF49FC2F6243}" srcOrd="0" destOrd="0" presId="urn:microsoft.com/office/officeart/2005/8/layout/hProcess11"/>
    <dgm:cxn modelId="{B5B88DED-EE17-4443-8E80-A5FDCFADB2EA}" type="presOf" srcId="{97869009-E4AC-41E1-8E40-04DEBA0B1989}" destId="{420BC7E1-1193-4F69-ADD5-B097D5D24BFA}" srcOrd="0" destOrd="0" presId="urn:microsoft.com/office/officeart/2005/8/layout/hProcess11"/>
    <dgm:cxn modelId="{EBEC67C4-0A30-40D5-A475-E5D327D997F0}" type="presOf" srcId="{2A6CB133-D4BE-4F01-978A-3F92744A54C2}" destId="{C1B4792F-16B5-45A0-A48A-185BF2B1D025}" srcOrd="0" destOrd="0" presId="urn:microsoft.com/office/officeart/2005/8/layout/hProcess11"/>
    <dgm:cxn modelId="{17188D50-53F4-4CEC-90EC-4996F881684C}" type="presOf" srcId="{08E7A243-54D4-4056-941C-46F3BAB1C5B3}" destId="{B8F1416C-EC98-446B-A7AD-0EC7B2211A85}" srcOrd="0" destOrd="0" presId="urn:microsoft.com/office/officeart/2005/8/layout/hProcess11"/>
    <dgm:cxn modelId="{57566941-CA51-427D-8152-6D58E560C454}" srcId="{4AD5DA27-F202-43C7-911D-E7D4244BA1E1}" destId="{97869009-E4AC-41E1-8E40-04DEBA0B1989}" srcOrd="2" destOrd="0" parTransId="{92F52BA9-6404-4702-89B0-70DDBB6504EF}" sibTransId="{F63FF7EA-1CC8-4BD6-88D5-D2F8029685A9}"/>
    <dgm:cxn modelId="{36879D10-4A1B-4876-A7FF-D96E62B5F780}" srcId="{4AD5DA27-F202-43C7-911D-E7D4244BA1E1}" destId="{08E7A243-54D4-4056-941C-46F3BAB1C5B3}" srcOrd="1" destOrd="0" parTransId="{879DCBEA-A393-4190-8D39-ADEE33B11CC5}" sibTransId="{6339F783-9FED-4240-8019-DF7BEDED62CF}"/>
    <dgm:cxn modelId="{86A1344E-4A1B-4166-98CD-7BAD0130ECB9}" srcId="{4AD5DA27-F202-43C7-911D-E7D4244BA1E1}" destId="{2A6CB133-D4BE-4F01-978A-3F92744A54C2}" srcOrd="0" destOrd="0" parTransId="{7624D9F9-D115-4B13-9387-0799FA7ACB0B}" sibTransId="{0A8EE100-8305-40CD-AE16-850698BA23AA}"/>
    <dgm:cxn modelId="{A5F1E867-AB15-4056-96A1-3CBE889BCF0F}" type="presParOf" srcId="{B20011AF-F985-4A42-BE09-AF49FC2F6243}" destId="{0CA3FD18-D374-445B-8EB3-DC084ECA9B78}" srcOrd="0" destOrd="0" presId="urn:microsoft.com/office/officeart/2005/8/layout/hProcess11"/>
    <dgm:cxn modelId="{FE3A5F21-4B9B-4ACE-B03A-05732ACF9C66}" type="presParOf" srcId="{B20011AF-F985-4A42-BE09-AF49FC2F6243}" destId="{516767F1-F659-4808-B4D5-0E4386E1230F}" srcOrd="1" destOrd="0" presId="urn:microsoft.com/office/officeart/2005/8/layout/hProcess11"/>
    <dgm:cxn modelId="{7762D1D6-3441-4A74-8D0A-5E8E7E29ED25}" type="presParOf" srcId="{516767F1-F659-4808-B4D5-0E4386E1230F}" destId="{F888A19B-3FA7-48F5-B8BF-1E25109C2A8A}" srcOrd="0" destOrd="0" presId="urn:microsoft.com/office/officeart/2005/8/layout/hProcess11"/>
    <dgm:cxn modelId="{82635639-09A5-4843-95F3-A3B7D1C7B7DC}" type="presParOf" srcId="{F888A19B-3FA7-48F5-B8BF-1E25109C2A8A}" destId="{C1B4792F-16B5-45A0-A48A-185BF2B1D025}" srcOrd="0" destOrd="0" presId="urn:microsoft.com/office/officeart/2005/8/layout/hProcess11"/>
    <dgm:cxn modelId="{597C1D09-5F76-45CF-9363-8B8E43C03FE9}" type="presParOf" srcId="{F888A19B-3FA7-48F5-B8BF-1E25109C2A8A}" destId="{6D3A2FF4-BE4C-4B97-A6B5-D0597D2EF7B3}" srcOrd="1" destOrd="0" presId="urn:microsoft.com/office/officeart/2005/8/layout/hProcess11"/>
    <dgm:cxn modelId="{0443CE62-9413-42D5-A0EC-C27E356A9451}" type="presParOf" srcId="{F888A19B-3FA7-48F5-B8BF-1E25109C2A8A}" destId="{807ECCCF-C663-4BF6-99A2-2F20D6C8C84B}" srcOrd="2" destOrd="0" presId="urn:microsoft.com/office/officeart/2005/8/layout/hProcess11"/>
    <dgm:cxn modelId="{624A878D-05B9-4670-8A01-62D70E5B82ED}" type="presParOf" srcId="{516767F1-F659-4808-B4D5-0E4386E1230F}" destId="{8ED05152-5923-4C15-9C34-28638389696F}" srcOrd="1" destOrd="0" presId="urn:microsoft.com/office/officeart/2005/8/layout/hProcess11"/>
    <dgm:cxn modelId="{CE5EE46E-9E1F-4D98-B9F6-BD907EFF7C1B}" type="presParOf" srcId="{516767F1-F659-4808-B4D5-0E4386E1230F}" destId="{C417228C-8197-4623-B94C-5AE98C05555B}" srcOrd="2" destOrd="0" presId="urn:microsoft.com/office/officeart/2005/8/layout/hProcess11"/>
    <dgm:cxn modelId="{83040CAE-B146-4375-9FD6-B924D5A47303}" type="presParOf" srcId="{C417228C-8197-4623-B94C-5AE98C05555B}" destId="{B8F1416C-EC98-446B-A7AD-0EC7B2211A85}" srcOrd="0" destOrd="0" presId="urn:microsoft.com/office/officeart/2005/8/layout/hProcess11"/>
    <dgm:cxn modelId="{C4CEFB01-A417-489B-9F33-0E1DF78748F1}" type="presParOf" srcId="{C417228C-8197-4623-B94C-5AE98C05555B}" destId="{3FA2E6DE-06CE-40DC-9A34-42B463721B81}" srcOrd="1" destOrd="0" presId="urn:microsoft.com/office/officeart/2005/8/layout/hProcess11"/>
    <dgm:cxn modelId="{B186EF27-CDA0-4825-BEB9-7A4D74489F37}" type="presParOf" srcId="{C417228C-8197-4623-B94C-5AE98C05555B}" destId="{DE535CCC-945E-459E-A09D-E55852DB7070}" srcOrd="2" destOrd="0" presId="urn:microsoft.com/office/officeart/2005/8/layout/hProcess11"/>
    <dgm:cxn modelId="{0EFB9AA6-A743-4674-96DD-AA60F45A1FE0}" type="presParOf" srcId="{516767F1-F659-4808-B4D5-0E4386E1230F}" destId="{8BC24D87-70F7-4F68-ABCE-896C05412FBD}" srcOrd="3" destOrd="0" presId="urn:microsoft.com/office/officeart/2005/8/layout/hProcess11"/>
    <dgm:cxn modelId="{D3C49335-D619-4709-8653-F56B0840B725}" type="presParOf" srcId="{516767F1-F659-4808-B4D5-0E4386E1230F}" destId="{893323B2-A801-4231-A489-8F50BD9A7D0D}" srcOrd="4" destOrd="0" presId="urn:microsoft.com/office/officeart/2005/8/layout/hProcess11"/>
    <dgm:cxn modelId="{4B32A8FD-1E2C-4364-81FE-C39D22048F89}" type="presParOf" srcId="{893323B2-A801-4231-A489-8F50BD9A7D0D}" destId="{420BC7E1-1193-4F69-ADD5-B097D5D24BFA}" srcOrd="0" destOrd="0" presId="urn:microsoft.com/office/officeart/2005/8/layout/hProcess11"/>
    <dgm:cxn modelId="{731D71F6-3188-4C72-AF87-5667B6CAF198}" type="presParOf" srcId="{893323B2-A801-4231-A489-8F50BD9A7D0D}" destId="{93DF6513-E0D4-4FA5-9C49-7EB795384776}" srcOrd="1" destOrd="0" presId="urn:microsoft.com/office/officeart/2005/8/layout/hProcess11"/>
    <dgm:cxn modelId="{9FB093D8-8BCB-41E9-9185-46D9E1E283F8}" type="presParOf" srcId="{893323B2-A801-4231-A489-8F50BD9A7D0D}" destId="{94B3A920-FD50-485F-B87F-7FDA1916F36C}" srcOrd="2" destOrd="0" presId="urn:microsoft.com/office/officeart/2005/8/layout/hProcess11"/>
  </dgm:cxnLst>
  <dgm:bg>
    <a:solidFill>
      <a:schemeClr val="bg1"/>
    </a:solidFill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40084C-7DD9-4B0B-881E-ED5BA4D5EF6A}" type="doc">
      <dgm:prSet loTypeId="urn:microsoft.com/office/officeart/2005/8/layout/arrow2" loCatId="process" qsTypeId="urn:microsoft.com/office/officeart/2005/8/quickstyle/3d5" qsCatId="3D" csTypeId="urn:microsoft.com/office/officeart/2005/8/colors/colorful5" csCatId="colorful" phldr="1"/>
      <dgm:spPr/>
    </dgm:pt>
    <dgm:pt modelId="{95D5EF5D-B3A3-4F61-817F-B812637D8B29}">
      <dgm:prSet phldrT="[Testo]"/>
      <dgm:spPr/>
      <dgm:t>
        <a:bodyPr/>
        <a:lstStyle/>
        <a:p>
          <a:r>
            <a:rPr lang="it-IT" dirty="0" smtClean="0"/>
            <a:t>LEGGE FALCUCCI 1975</a:t>
          </a:r>
          <a:endParaRPr lang="it-IT" dirty="0"/>
        </a:p>
      </dgm:t>
    </dgm:pt>
    <dgm:pt modelId="{172E921D-66DC-492F-B14F-7073AD89EC5C}" type="parTrans" cxnId="{5D725503-0E5B-46D5-869A-070493A3E0EB}">
      <dgm:prSet/>
      <dgm:spPr/>
      <dgm:t>
        <a:bodyPr/>
        <a:lstStyle/>
        <a:p>
          <a:endParaRPr lang="it-IT"/>
        </a:p>
      </dgm:t>
    </dgm:pt>
    <dgm:pt modelId="{0C654786-B06A-48FD-A6F9-50D2633E3EA1}" type="sibTrans" cxnId="{5D725503-0E5B-46D5-869A-070493A3E0EB}">
      <dgm:prSet/>
      <dgm:spPr/>
      <dgm:t>
        <a:bodyPr/>
        <a:lstStyle/>
        <a:p>
          <a:endParaRPr lang="it-IT"/>
        </a:p>
      </dgm:t>
    </dgm:pt>
    <dgm:pt modelId="{C547B019-0BC9-4317-9EA5-7B76CB76DC57}">
      <dgm:prSet phldrT="[Testo]"/>
      <dgm:spPr/>
      <dgm:t>
        <a:bodyPr/>
        <a:lstStyle/>
        <a:p>
          <a:r>
            <a:rPr lang="it-IT" dirty="0" smtClean="0"/>
            <a:t>LEGGE 104/1992</a:t>
          </a:r>
          <a:endParaRPr lang="it-IT" dirty="0"/>
        </a:p>
      </dgm:t>
    </dgm:pt>
    <dgm:pt modelId="{BC1D3607-5ADC-42AE-A70E-865094CD514F}" type="parTrans" cxnId="{0CDAAB3A-5AA2-4544-8187-829D40ACFB03}">
      <dgm:prSet/>
      <dgm:spPr/>
      <dgm:t>
        <a:bodyPr/>
        <a:lstStyle/>
        <a:p>
          <a:endParaRPr lang="it-IT"/>
        </a:p>
      </dgm:t>
    </dgm:pt>
    <dgm:pt modelId="{DA7BAF96-854A-49EC-9DD8-4101B9F22E3F}" type="sibTrans" cxnId="{0CDAAB3A-5AA2-4544-8187-829D40ACFB03}">
      <dgm:prSet/>
      <dgm:spPr/>
      <dgm:t>
        <a:bodyPr/>
        <a:lstStyle/>
        <a:p>
          <a:endParaRPr lang="it-IT"/>
        </a:p>
      </dgm:t>
    </dgm:pt>
    <dgm:pt modelId="{3FF1E524-6557-45A7-8CE8-38A250E46484}">
      <dgm:prSet phldrT="[Testo]"/>
      <dgm:spPr/>
      <dgm:t>
        <a:bodyPr/>
        <a:lstStyle/>
        <a:p>
          <a:r>
            <a:rPr lang="it-IT" dirty="0" smtClean="0"/>
            <a:t>LEGGE 170/2010 (DSA);</a:t>
          </a:r>
        </a:p>
        <a:p>
          <a:r>
            <a:rPr lang="it-IT" dirty="0" smtClean="0"/>
            <a:t>DIRETTIVA MIUR 27.12.2012 (BES)</a:t>
          </a:r>
          <a:endParaRPr lang="it-IT" dirty="0"/>
        </a:p>
      </dgm:t>
    </dgm:pt>
    <dgm:pt modelId="{8BE9D019-126A-4AB9-B5FA-7B9123C53FEF}" type="parTrans" cxnId="{9E96E48C-F27A-4525-BEDB-FB483F1DBB9E}">
      <dgm:prSet/>
      <dgm:spPr/>
      <dgm:t>
        <a:bodyPr/>
        <a:lstStyle/>
        <a:p>
          <a:endParaRPr lang="it-IT"/>
        </a:p>
      </dgm:t>
    </dgm:pt>
    <dgm:pt modelId="{FB634DCD-95E3-4D1D-89C2-63E32E7CF9E2}" type="sibTrans" cxnId="{9E96E48C-F27A-4525-BEDB-FB483F1DBB9E}">
      <dgm:prSet/>
      <dgm:spPr/>
      <dgm:t>
        <a:bodyPr/>
        <a:lstStyle/>
        <a:p>
          <a:endParaRPr lang="it-IT"/>
        </a:p>
      </dgm:t>
    </dgm:pt>
    <dgm:pt modelId="{5A2403E6-677C-436D-A559-1261554B2D61}" type="pres">
      <dgm:prSet presAssocID="{0B40084C-7DD9-4B0B-881E-ED5BA4D5EF6A}" presName="arrowDiagram" presStyleCnt="0">
        <dgm:presLayoutVars>
          <dgm:chMax val="5"/>
          <dgm:dir/>
          <dgm:resizeHandles val="exact"/>
        </dgm:presLayoutVars>
      </dgm:prSet>
      <dgm:spPr/>
    </dgm:pt>
    <dgm:pt modelId="{D5B60442-FF99-4023-A550-6AC8640D7D32}" type="pres">
      <dgm:prSet presAssocID="{0B40084C-7DD9-4B0B-881E-ED5BA4D5EF6A}" presName="arrow" presStyleLbl="bgShp" presStyleIdx="0" presStyleCnt="1"/>
      <dgm:spPr/>
    </dgm:pt>
    <dgm:pt modelId="{4535A072-AEC8-48B5-B95F-22B876C3B90F}" type="pres">
      <dgm:prSet presAssocID="{0B40084C-7DD9-4B0B-881E-ED5BA4D5EF6A}" presName="arrowDiagram3" presStyleCnt="0"/>
      <dgm:spPr/>
    </dgm:pt>
    <dgm:pt modelId="{3070CF0B-CB71-4B10-AFA4-5A73B22DB5EE}" type="pres">
      <dgm:prSet presAssocID="{95D5EF5D-B3A3-4F61-817F-B812637D8B29}" presName="bullet3a" presStyleLbl="node1" presStyleIdx="0" presStyleCnt="3"/>
      <dgm:spPr/>
    </dgm:pt>
    <dgm:pt modelId="{676DC93F-A216-4213-A27A-C79B050D4602}" type="pres">
      <dgm:prSet presAssocID="{95D5EF5D-B3A3-4F61-817F-B812637D8B29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43F8001-75FD-4A7F-8EA8-207261066279}" type="pres">
      <dgm:prSet presAssocID="{C547B019-0BC9-4317-9EA5-7B76CB76DC57}" presName="bullet3b" presStyleLbl="node1" presStyleIdx="1" presStyleCnt="3"/>
      <dgm:spPr/>
    </dgm:pt>
    <dgm:pt modelId="{527CF90F-808E-440D-919D-AB7ACD115D19}" type="pres">
      <dgm:prSet presAssocID="{C547B019-0BC9-4317-9EA5-7B76CB76DC57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3C3F606-7D5A-4D43-A474-2C4D6179A5E7}" type="pres">
      <dgm:prSet presAssocID="{3FF1E524-6557-45A7-8CE8-38A250E46484}" presName="bullet3c" presStyleLbl="node1" presStyleIdx="2" presStyleCnt="3"/>
      <dgm:spPr/>
    </dgm:pt>
    <dgm:pt modelId="{B9A303F8-067A-45A5-9E1E-AEF81CB28D30}" type="pres">
      <dgm:prSet presAssocID="{3FF1E524-6557-45A7-8CE8-38A250E46484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E96E48C-F27A-4525-BEDB-FB483F1DBB9E}" srcId="{0B40084C-7DD9-4B0B-881E-ED5BA4D5EF6A}" destId="{3FF1E524-6557-45A7-8CE8-38A250E46484}" srcOrd="2" destOrd="0" parTransId="{8BE9D019-126A-4AB9-B5FA-7B9123C53FEF}" sibTransId="{FB634DCD-95E3-4D1D-89C2-63E32E7CF9E2}"/>
    <dgm:cxn modelId="{5D725503-0E5B-46D5-869A-070493A3E0EB}" srcId="{0B40084C-7DD9-4B0B-881E-ED5BA4D5EF6A}" destId="{95D5EF5D-B3A3-4F61-817F-B812637D8B29}" srcOrd="0" destOrd="0" parTransId="{172E921D-66DC-492F-B14F-7073AD89EC5C}" sibTransId="{0C654786-B06A-48FD-A6F9-50D2633E3EA1}"/>
    <dgm:cxn modelId="{160AEB54-3D8B-46D0-879D-10098D84B229}" type="presOf" srcId="{0B40084C-7DD9-4B0B-881E-ED5BA4D5EF6A}" destId="{5A2403E6-677C-436D-A559-1261554B2D61}" srcOrd="0" destOrd="0" presId="urn:microsoft.com/office/officeart/2005/8/layout/arrow2"/>
    <dgm:cxn modelId="{0CDAAB3A-5AA2-4544-8187-829D40ACFB03}" srcId="{0B40084C-7DD9-4B0B-881E-ED5BA4D5EF6A}" destId="{C547B019-0BC9-4317-9EA5-7B76CB76DC57}" srcOrd="1" destOrd="0" parTransId="{BC1D3607-5ADC-42AE-A70E-865094CD514F}" sibTransId="{DA7BAF96-854A-49EC-9DD8-4101B9F22E3F}"/>
    <dgm:cxn modelId="{FCFFCBA9-2C1B-4A69-8875-3B944FF0C3AA}" type="presOf" srcId="{3FF1E524-6557-45A7-8CE8-38A250E46484}" destId="{B9A303F8-067A-45A5-9E1E-AEF81CB28D30}" srcOrd="0" destOrd="0" presId="urn:microsoft.com/office/officeart/2005/8/layout/arrow2"/>
    <dgm:cxn modelId="{ECFC0831-8C93-497A-9DFC-C7AF8556C17D}" type="presOf" srcId="{C547B019-0BC9-4317-9EA5-7B76CB76DC57}" destId="{527CF90F-808E-440D-919D-AB7ACD115D19}" srcOrd="0" destOrd="0" presId="urn:microsoft.com/office/officeart/2005/8/layout/arrow2"/>
    <dgm:cxn modelId="{06F6F7D8-37C5-49F1-B378-E96C894FB187}" type="presOf" srcId="{95D5EF5D-B3A3-4F61-817F-B812637D8B29}" destId="{676DC93F-A216-4213-A27A-C79B050D4602}" srcOrd="0" destOrd="0" presId="urn:microsoft.com/office/officeart/2005/8/layout/arrow2"/>
    <dgm:cxn modelId="{012620F6-E007-4F59-BA7D-57C4B82B5D63}" type="presParOf" srcId="{5A2403E6-677C-436D-A559-1261554B2D61}" destId="{D5B60442-FF99-4023-A550-6AC8640D7D32}" srcOrd="0" destOrd="0" presId="urn:microsoft.com/office/officeart/2005/8/layout/arrow2"/>
    <dgm:cxn modelId="{61D7E976-3DCA-4BA1-A9AE-56FB665380A8}" type="presParOf" srcId="{5A2403E6-677C-436D-A559-1261554B2D61}" destId="{4535A072-AEC8-48B5-B95F-22B876C3B90F}" srcOrd="1" destOrd="0" presId="urn:microsoft.com/office/officeart/2005/8/layout/arrow2"/>
    <dgm:cxn modelId="{DB9DD5B8-6FD6-4282-BB4E-6AF285CD6E71}" type="presParOf" srcId="{4535A072-AEC8-48B5-B95F-22B876C3B90F}" destId="{3070CF0B-CB71-4B10-AFA4-5A73B22DB5EE}" srcOrd="0" destOrd="0" presId="urn:microsoft.com/office/officeart/2005/8/layout/arrow2"/>
    <dgm:cxn modelId="{25BBA726-5E4F-4A2E-82C4-827F5EBE9367}" type="presParOf" srcId="{4535A072-AEC8-48B5-B95F-22B876C3B90F}" destId="{676DC93F-A216-4213-A27A-C79B050D4602}" srcOrd="1" destOrd="0" presId="urn:microsoft.com/office/officeart/2005/8/layout/arrow2"/>
    <dgm:cxn modelId="{264F45FF-DF22-43F6-9384-1093230EFCED}" type="presParOf" srcId="{4535A072-AEC8-48B5-B95F-22B876C3B90F}" destId="{343F8001-75FD-4A7F-8EA8-207261066279}" srcOrd="2" destOrd="0" presId="urn:microsoft.com/office/officeart/2005/8/layout/arrow2"/>
    <dgm:cxn modelId="{24D55028-381F-4015-AD43-55B9AD5547AE}" type="presParOf" srcId="{4535A072-AEC8-48B5-B95F-22B876C3B90F}" destId="{527CF90F-808E-440D-919D-AB7ACD115D19}" srcOrd="3" destOrd="0" presId="urn:microsoft.com/office/officeart/2005/8/layout/arrow2"/>
    <dgm:cxn modelId="{B7C46094-658E-4EAD-9AA4-EB98D6FE0368}" type="presParOf" srcId="{4535A072-AEC8-48B5-B95F-22B876C3B90F}" destId="{93C3F606-7D5A-4D43-A474-2C4D6179A5E7}" srcOrd="4" destOrd="0" presId="urn:microsoft.com/office/officeart/2005/8/layout/arrow2"/>
    <dgm:cxn modelId="{D2EF8783-C411-4338-95E5-B6A64BFF4A14}" type="presParOf" srcId="{4535A072-AEC8-48B5-B95F-22B876C3B90F}" destId="{B9A303F8-067A-45A5-9E1E-AEF81CB28D30}" srcOrd="5" destOrd="0" presId="urn:microsoft.com/office/officeart/2005/8/layout/arrow2"/>
  </dgm:cxnLst>
  <dgm:bg>
    <a:solidFill>
      <a:schemeClr val="bg1"/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63698-28B5-4CFC-9B0B-71E57B5B930E}" type="datetimeFigureOut">
              <a:rPr lang="it-IT" smtClean="0"/>
              <a:pPr/>
              <a:t>02/07/2013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64BFB-2B81-48CE-8F97-85E449F6796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C7082-AB42-4A9E-BCC1-364AABCB3163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C7082-AB42-4A9E-BCC1-364AABCB3163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C7082-AB42-4A9E-BCC1-364AABCB3163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02/07/2013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02/07/2013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02/07/2013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02/07/2013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02/07/2013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utente\Desktop\PROVA%20ORALE%20CONCORSO%20SCUOLA\PROVA%204%20LUGLIO\DOCUMENT%20-%20DIDATTICA%20INCLUSIVA.docx" TargetMode="Externa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hyperlink" Target="file:///C:\Users\utente\Desktop\PROVA%20ORALE%20CONCORSO%20SCUOLA\PROVA%204%20LUGLIO\PROVA%20I.pptx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utente\Desktop\PROVA%20ORALE%20CONCORSO%20SCUOLA\PROVA%204%20LUGLIO\DOCUMENT%20-%20DIMENSIONE%20RELAZIONALE%20E%20AFFETTIVA.docx" TargetMode="Externa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hyperlink" Target="file:///C:\Users\utente\Desktop\PROVA%20ORALE%20CONCORSO%20SCUOLA\PROVA%204%20LUGLIO\PROVA%20I.pptx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hyperlink" Target="file:///C:\Users\utente\Desktop\PROVA%20ORALE%20CONCORSO%20SCUOLA\PROVA%204%20LUGLIO\DOCUMENT%20-%20DIMENSIONE%20RELAZIONALE%20E%20AFFETTIVA.docx" TargetMode="External"/><Relationship Id="rId7" Type="http://schemas.openxmlformats.org/officeDocument/2006/relationships/diagramLayout" Target="../diagrams/layou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3.xml"/><Relationship Id="rId5" Type="http://schemas.openxmlformats.org/officeDocument/2006/relationships/image" Target="../media/image4.jpeg"/><Relationship Id="rId4" Type="http://schemas.openxmlformats.org/officeDocument/2006/relationships/hyperlink" Target="file:///C:\Users\utente\Desktop\PROVA%20ORALE%20CONCORSO%20SCUOLA\PROVA%204%20LUGLIO\PROVA%20I.pptx" TargetMode="External"/><Relationship Id="rId9" Type="http://schemas.openxmlformats.org/officeDocument/2006/relationships/diagramColors" Target="../diagrams/colors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571736" y="0"/>
            <a:ext cx="6572264" cy="100010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it-IT" sz="3200" i="1" dirty="0" smtClean="0">
                <a:latin typeface="Gill Sans MT" pitchFamily="34" charset="0"/>
              </a:rPr>
              <a:t>DIDATTICA INCLUSIVA</a:t>
            </a:r>
            <a:endParaRPr lang="it-IT" sz="3200" i="1" dirty="0">
              <a:latin typeface="Gill Sans MT" pitchFamily="34" charset="0"/>
            </a:endParaRPr>
          </a:p>
        </p:txBody>
      </p:sp>
      <p:pic>
        <p:nvPicPr>
          <p:cNvPr id="20" name="Segnaposto contenuto 19" descr="DIDATTICA INCLUSIVA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0" y="2428868"/>
            <a:ext cx="4419418" cy="2978655"/>
          </a:xfrm>
        </p:spPr>
      </p:pic>
      <p:graphicFrame>
        <p:nvGraphicFramePr>
          <p:cNvPr id="21" name="Segnaposto contenuto 20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E1BA3-FEC1-498C-8469-C82AFAEB6C94}" type="datetime1">
              <a:rPr lang="it-IT" smtClean="0">
                <a:solidFill>
                  <a:schemeClr val="tx1"/>
                </a:solidFill>
              </a:rPr>
              <a:pPr/>
              <a:t>02/07/2013</a:t>
            </a:fld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MASSIMO BIDOTTI – 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A.D. 4 – PROVA COMUNE A.D. 9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7" name="Informazioni 6">
            <a:hlinkClick r:id="" action="ppaction://noaction" highlightClick="1"/>
          </p:cNvPr>
          <p:cNvSpPr/>
          <p:nvPr/>
        </p:nvSpPr>
        <p:spPr>
          <a:xfrm>
            <a:off x="0" y="6357958"/>
            <a:ext cx="571504" cy="500042"/>
          </a:xfrm>
          <a:prstGeom prst="actionButtonInform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Documento 8">
            <a:hlinkClick r:id="rId8" action="ppaction://hlinkfile" highlightClick="1"/>
          </p:cNvPr>
          <p:cNvSpPr/>
          <p:nvPr/>
        </p:nvSpPr>
        <p:spPr>
          <a:xfrm>
            <a:off x="642910" y="6357958"/>
            <a:ext cx="500066" cy="500042"/>
          </a:xfrm>
          <a:prstGeom prst="actionButton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Pagina iniziale 10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642910" cy="714356"/>
          </a:xfrm>
          <a:prstGeom prst="actionButtonHo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Avanti o successivo 13">
            <a:hlinkClick r:id="" action="ppaction://hlinkshowjump?jump=nextslide" highlightClick="1"/>
          </p:cNvPr>
          <p:cNvSpPr/>
          <p:nvPr/>
        </p:nvSpPr>
        <p:spPr>
          <a:xfrm>
            <a:off x="8572528" y="6357958"/>
            <a:ext cx="571472" cy="50004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itorno 14">
            <a:hlinkClick r:id="rId9" action="ppaction://hlinkpres?slideindex=1&amp;slidetitle=IL LAVORO DELLO STORICO" highlightClick="1"/>
          </p:cNvPr>
          <p:cNvSpPr/>
          <p:nvPr/>
        </p:nvSpPr>
        <p:spPr>
          <a:xfrm>
            <a:off x="714348" y="0"/>
            <a:ext cx="571504" cy="714356"/>
          </a:xfrm>
          <a:prstGeom prst="actionButtonRetur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500298" y="0"/>
            <a:ext cx="6643702" cy="85723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it-IT" sz="3200" i="1" dirty="0" smtClean="0">
                <a:latin typeface="Gill Sans MT" pitchFamily="34" charset="0"/>
              </a:rPr>
              <a:t>METODO FEUERSTEIN</a:t>
            </a:r>
            <a:endParaRPr lang="it-IT" sz="3200" i="1" dirty="0">
              <a:latin typeface="Gill Sans MT" pitchFamily="34" charset="0"/>
            </a:endParaRPr>
          </a:p>
        </p:txBody>
      </p:sp>
      <p:pic>
        <p:nvPicPr>
          <p:cNvPr id="24" name="Segnaposto contenuto 23" descr="REUVEN FEUERTEIN.pn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0" y="1571612"/>
            <a:ext cx="4357907" cy="3929090"/>
          </a:xfrm>
        </p:spPr>
      </p:pic>
      <p:graphicFrame>
        <p:nvGraphicFramePr>
          <p:cNvPr id="25" name="Segnaposto contenuto 24"/>
          <p:cNvGraphicFramePr>
            <a:graphicFrameLocks noGrp="1"/>
          </p:cNvGraphicFramePr>
          <p:nvPr>
            <p:ph sz="half" idx="2"/>
          </p:nvPr>
        </p:nvGraphicFramePr>
        <p:xfrm>
          <a:off x="4648200" y="1500174"/>
          <a:ext cx="4495800" cy="4697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E1BA3-FEC1-498C-8469-C82AFAEB6C94}" type="datetime1">
              <a:rPr lang="it-IT" smtClean="0">
                <a:solidFill>
                  <a:schemeClr val="tx1"/>
                </a:solidFill>
              </a:rPr>
              <a:pPr/>
              <a:t>02/07/2013</a:t>
            </a:fld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it-IT" smtClean="0">
                <a:solidFill>
                  <a:schemeClr val="tx1"/>
                </a:solidFill>
              </a:rPr>
              <a:t>MASSIMO BIDOTTI – </a:t>
            </a:r>
          </a:p>
          <a:p>
            <a:r>
              <a:rPr lang="it-IT" smtClean="0">
                <a:solidFill>
                  <a:schemeClr val="tx1"/>
                </a:solidFill>
              </a:rPr>
              <a:t>A.D. 4 – PROVA COMUNE A.D. 9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7" name="Informazioni 6">
            <a:hlinkClick r:id="" action="ppaction://noaction" highlightClick="1"/>
          </p:cNvPr>
          <p:cNvSpPr/>
          <p:nvPr/>
        </p:nvSpPr>
        <p:spPr>
          <a:xfrm>
            <a:off x="0" y="6357958"/>
            <a:ext cx="571504" cy="500042"/>
          </a:xfrm>
          <a:prstGeom prst="actionButtonInform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Documento 8">
            <a:hlinkClick r:id="rId8" action="ppaction://hlinkfile" highlightClick="1"/>
          </p:cNvPr>
          <p:cNvSpPr/>
          <p:nvPr/>
        </p:nvSpPr>
        <p:spPr>
          <a:xfrm>
            <a:off x="642910" y="6357958"/>
            <a:ext cx="500066" cy="500042"/>
          </a:xfrm>
          <a:prstGeom prst="actionButton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Pagina iniziale 10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642910" cy="714356"/>
          </a:xfrm>
          <a:prstGeom prst="actionButtonHo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Avanti o successivo 13">
            <a:hlinkClick r:id="" action="ppaction://hlinkshowjump?jump=nextslide" highlightClick="1"/>
          </p:cNvPr>
          <p:cNvSpPr/>
          <p:nvPr/>
        </p:nvSpPr>
        <p:spPr>
          <a:xfrm>
            <a:off x="8572528" y="6357958"/>
            <a:ext cx="571472" cy="50004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itorno 14">
            <a:hlinkClick r:id="rId9" action="ppaction://hlinkpres?slideindex=1&amp;slidetitle=IL LAVORO DELLO STORICO" highlightClick="1"/>
          </p:cNvPr>
          <p:cNvSpPr/>
          <p:nvPr/>
        </p:nvSpPr>
        <p:spPr>
          <a:xfrm>
            <a:off x="642910" y="0"/>
            <a:ext cx="571504" cy="714356"/>
          </a:xfrm>
          <a:prstGeom prst="actionButtonRetur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Indietro o precedente 25">
            <a:hlinkClick r:id="" action="ppaction://hlinkshowjump?jump=previousslide" highlightClick="1"/>
          </p:cNvPr>
          <p:cNvSpPr/>
          <p:nvPr/>
        </p:nvSpPr>
        <p:spPr>
          <a:xfrm>
            <a:off x="7715272" y="6357958"/>
            <a:ext cx="642942" cy="500042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500298" y="0"/>
            <a:ext cx="6643702" cy="85723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it-IT" sz="3200" i="1" dirty="0" smtClean="0">
                <a:latin typeface="Gill Sans MT" pitchFamily="34" charset="0"/>
              </a:rPr>
              <a:t>RIFERIMENTI NORMATIVI</a:t>
            </a:r>
            <a:endParaRPr lang="it-IT" sz="3200" i="1" dirty="0">
              <a:latin typeface="Gill Sans MT" pitchFamily="34" charset="0"/>
            </a:endParaRPr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E1BA3-FEC1-498C-8469-C82AFAEB6C94}" type="datetime1">
              <a:rPr lang="it-IT" smtClean="0">
                <a:solidFill>
                  <a:schemeClr val="tx1"/>
                </a:solidFill>
              </a:rPr>
              <a:pPr/>
              <a:t>02/07/2013</a:t>
            </a:fld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it-IT" smtClean="0">
                <a:solidFill>
                  <a:schemeClr val="tx1"/>
                </a:solidFill>
              </a:rPr>
              <a:t>MASSIMO BIDOTTI – </a:t>
            </a:r>
          </a:p>
          <a:p>
            <a:r>
              <a:rPr lang="it-IT" smtClean="0">
                <a:solidFill>
                  <a:schemeClr val="tx1"/>
                </a:solidFill>
              </a:rPr>
              <a:t>A.D. 4 – PROVA COMUNE A.D. 9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7" name="Informazioni 6">
            <a:hlinkClick r:id="" action="ppaction://noaction" highlightClick="1"/>
          </p:cNvPr>
          <p:cNvSpPr/>
          <p:nvPr/>
        </p:nvSpPr>
        <p:spPr>
          <a:xfrm>
            <a:off x="0" y="6357958"/>
            <a:ext cx="571504" cy="500042"/>
          </a:xfrm>
          <a:prstGeom prst="actionButtonInform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Documento 8">
            <a:hlinkClick r:id="rId3" action="ppaction://hlinkfile" highlightClick="1"/>
          </p:cNvPr>
          <p:cNvSpPr/>
          <p:nvPr/>
        </p:nvSpPr>
        <p:spPr>
          <a:xfrm>
            <a:off x="642910" y="6357958"/>
            <a:ext cx="500066" cy="500042"/>
          </a:xfrm>
          <a:prstGeom prst="actionButton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Pagina iniziale 10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642910" cy="714356"/>
          </a:xfrm>
          <a:prstGeom prst="actionButtonHo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Avanti o successivo 13">
            <a:hlinkClick r:id="" action="ppaction://hlinkshowjump?jump=nextslide" highlightClick="1"/>
          </p:cNvPr>
          <p:cNvSpPr/>
          <p:nvPr/>
        </p:nvSpPr>
        <p:spPr>
          <a:xfrm>
            <a:off x="8572528" y="6357958"/>
            <a:ext cx="571472" cy="50004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itorno 14">
            <a:hlinkClick r:id="rId4" action="ppaction://hlinkpres?slideindex=1&amp;slidetitle=IL LAVORO DELLO STORICO" highlightClick="1"/>
          </p:cNvPr>
          <p:cNvSpPr/>
          <p:nvPr/>
        </p:nvSpPr>
        <p:spPr>
          <a:xfrm>
            <a:off x="642910" y="0"/>
            <a:ext cx="571504" cy="714356"/>
          </a:xfrm>
          <a:prstGeom prst="actionButtonRetur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" name="Segnaposto contenuto 16" descr="BISOGNI EDUCATIVI SPECIALI.jpg"/>
          <p:cNvPicPr>
            <a:picLocks noGrp="1" noChangeAspect="1"/>
          </p:cNvPicPr>
          <p:nvPr>
            <p:ph sz="half" idx="1"/>
          </p:nvPr>
        </p:nvPicPr>
        <p:blipFill>
          <a:blip r:embed="rId5"/>
          <a:stretch>
            <a:fillRect/>
          </a:stretch>
        </p:blipFill>
        <p:spPr>
          <a:xfrm>
            <a:off x="-571536" y="2214554"/>
            <a:ext cx="4559917" cy="26432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graphicFrame>
        <p:nvGraphicFramePr>
          <p:cNvPr id="19" name="Segnaposto contenuto 18"/>
          <p:cNvGraphicFramePr>
            <a:graphicFrameLocks noGrp="1"/>
          </p:cNvGraphicFramePr>
          <p:nvPr>
            <p:ph sz="half" idx="2"/>
          </p:nvPr>
        </p:nvGraphicFramePr>
        <p:xfrm>
          <a:off x="3929058" y="1571612"/>
          <a:ext cx="5214942" cy="4500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0" name="Indietro o precedente 19">
            <a:hlinkClick r:id="" action="ppaction://hlinkshowjump?jump=previousslide" highlightClick="1"/>
          </p:cNvPr>
          <p:cNvSpPr/>
          <p:nvPr/>
        </p:nvSpPr>
        <p:spPr>
          <a:xfrm>
            <a:off x="7715272" y="6357958"/>
            <a:ext cx="642942" cy="500042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80</Words>
  <PresentationFormat>Presentazione su schermo (4:3)</PresentationFormat>
  <Paragraphs>25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DIDATTICA INCLUSIVA</vt:lpstr>
      <vt:lpstr>METODO FEUERSTEIN</vt:lpstr>
      <vt:lpstr>RIFERIMENTI NORMATIVI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DIMENSIONE RELAZIONALE E AFFETTIVA</dc:title>
  <dc:creator>utente</dc:creator>
  <cp:lastModifiedBy>utente</cp:lastModifiedBy>
  <cp:revision>9</cp:revision>
  <dcterms:created xsi:type="dcterms:W3CDTF">2013-06-30T23:02:14Z</dcterms:created>
  <dcterms:modified xsi:type="dcterms:W3CDTF">2013-07-02T09:09:24Z</dcterms:modified>
</cp:coreProperties>
</file>