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sldIdLst>
    <p:sldId id="256" r:id="rId2"/>
    <p:sldId id="279" r:id="rId3"/>
    <p:sldId id="280" r:id="rId4"/>
    <p:sldId id="282" r:id="rId5"/>
    <p:sldId id="359" r:id="rId6"/>
    <p:sldId id="361" r:id="rId7"/>
    <p:sldId id="298" r:id="rId8"/>
    <p:sldId id="364" r:id="rId9"/>
    <p:sldId id="299" r:id="rId10"/>
    <p:sldId id="309" r:id="rId11"/>
    <p:sldId id="370" r:id="rId12"/>
    <p:sldId id="323" r:id="rId13"/>
    <p:sldId id="301" r:id="rId14"/>
    <p:sldId id="325" r:id="rId15"/>
    <p:sldId id="261" r:id="rId16"/>
    <p:sldId id="287" r:id="rId17"/>
    <p:sldId id="304" r:id="rId18"/>
    <p:sldId id="307" r:id="rId19"/>
    <p:sldId id="305" r:id="rId20"/>
    <p:sldId id="332" r:id="rId21"/>
    <p:sldId id="306" r:id="rId22"/>
    <p:sldId id="372" r:id="rId23"/>
    <p:sldId id="374" r:id="rId24"/>
    <p:sldId id="377" r:id="rId25"/>
    <p:sldId id="379" r:id="rId26"/>
    <p:sldId id="378" r:id="rId27"/>
    <p:sldId id="375" r:id="rId28"/>
    <p:sldId id="376" r:id="rId29"/>
    <p:sldId id="380" r:id="rId30"/>
    <p:sldId id="310" r:id="rId31"/>
    <p:sldId id="371" r:id="rId32"/>
    <p:sldId id="330" r:id="rId33"/>
    <p:sldId id="381" r:id="rId34"/>
    <p:sldId id="363" r:id="rId35"/>
    <p:sldId id="311" r:id="rId36"/>
    <p:sldId id="321" r:id="rId37"/>
    <p:sldId id="315" r:id="rId38"/>
    <p:sldId id="316" r:id="rId39"/>
    <p:sldId id="318" r:id="rId40"/>
    <p:sldId id="286" r:id="rId41"/>
    <p:sldId id="289" r:id="rId42"/>
    <p:sldId id="274" r:id="rId43"/>
  </p:sldIdLst>
  <p:sldSz cx="9144000" cy="6858000" type="screen4x3"/>
  <p:notesSz cx="6858000" cy="9144000"/>
  <p:custShowLst>
    <p:custShow name="Presentazione personalizzata 1" id="0">
      <p:sldLst>
        <p:sld r:id="rId2"/>
        <p:sld r:id="rId3"/>
        <p:sld r:id="rId4"/>
        <p:sld r:id="rId5"/>
        <p:sld r:id="rId8"/>
        <p:sld r:id="rId10"/>
        <p:sld r:id="rId11"/>
        <p:sld r:id="rId13"/>
        <p:sld r:id="rId14"/>
        <p:sld r:id="rId15"/>
        <p:sld r:id="rId16"/>
        <p:sld r:id="rId17"/>
        <p:sld r:id="rId18"/>
        <p:sld r:id="rId19"/>
        <p:sld r:id="rId20"/>
        <p:sld r:id="rId21"/>
        <p:sld r:id="rId22"/>
        <p:sld r:id="rId33"/>
        <p:sld r:id="rId31"/>
        <p:sld r:id="rId37"/>
        <p:sld r:id="rId36"/>
        <p:sld r:id="rId38"/>
        <p:sld r:id="rId39"/>
        <p:sld r:id="rId40"/>
        <p:sld r:id="rId41"/>
        <p:sld r:id="rId42"/>
        <p:sld r:id="rId43"/>
      </p:sldLst>
    </p:custShow>
  </p:custShowLst>
  <p:defaultTextStyle>
    <a:defPPr>
      <a:defRPr lang="it-IT"/>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bg1"/>
    </p:penClr>
  </p:showPr>
  <p:clrMru>
    <a:srgbClr val="FF0066"/>
    <a:srgbClr val="26B849"/>
    <a:srgbClr val="3377FF"/>
    <a:srgbClr val="CC0099"/>
    <a:srgbClr val="FF9900"/>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76078" autoAdjust="0"/>
  </p:normalViewPr>
  <p:slideViewPr>
    <p:cSldViewPr>
      <p:cViewPr>
        <p:scale>
          <a:sx n="77" d="100"/>
          <a:sy n="77" d="100"/>
        </p:scale>
        <p:origin x="-924"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EADC0-7D94-4ADC-8FC1-067E771D735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it-IT"/>
        </a:p>
      </dgm:t>
    </dgm:pt>
    <dgm:pt modelId="{6A0573E1-5F1D-47C9-A216-746EF8822A26}">
      <dgm:prSet phldrT="[Testo]" custT="1"/>
      <dgm:spPr>
        <a:solidFill>
          <a:srgbClr val="FFC000"/>
        </a:solidFill>
      </dgm:spPr>
      <dgm:t>
        <a:bodyPr/>
        <a:lstStyle/>
        <a:p>
          <a:r>
            <a:rPr lang="it-IT" sz="2800" b="1" dirty="0" smtClean="0">
              <a:solidFill>
                <a:srgbClr val="FF0000"/>
              </a:solidFill>
            </a:rPr>
            <a:t>PARADIGMI TEORICI</a:t>
          </a:r>
          <a:endParaRPr lang="it-IT" sz="2800" b="1" dirty="0">
            <a:solidFill>
              <a:srgbClr val="FF0000"/>
            </a:solidFill>
          </a:endParaRPr>
        </a:p>
      </dgm:t>
    </dgm:pt>
    <dgm:pt modelId="{04BE20CE-EB6C-4608-89F6-2AB3CB79EA18}" type="parTrans" cxnId="{EDD22BC2-638D-45BA-9BF6-6A9509CE3DD8}">
      <dgm:prSet/>
      <dgm:spPr/>
      <dgm:t>
        <a:bodyPr/>
        <a:lstStyle/>
        <a:p>
          <a:endParaRPr lang="it-IT"/>
        </a:p>
      </dgm:t>
    </dgm:pt>
    <dgm:pt modelId="{5F9BD667-368C-43FE-BEA4-704D0EEC283A}" type="sibTrans" cxnId="{EDD22BC2-638D-45BA-9BF6-6A9509CE3DD8}">
      <dgm:prSet/>
      <dgm:spPr/>
      <dgm:t>
        <a:bodyPr/>
        <a:lstStyle/>
        <a:p>
          <a:endParaRPr lang="it-IT"/>
        </a:p>
      </dgm:t>
    </dgm:pt>
    <dgm:pt modelId="{147A502D-2DF2-4675-82C5-1FA46B2C5D4D}">
      <dgm:prSet phldrT="[Testo]" custT="1"/>
      <dgm:spPr/>
      <dgm:t>
        <a:bodyPr/>
        <a:lstStyle/>
        <a:p>
          <a:pPr algn="ctr"/>
          <a:endParaRPr lang="it-IT" sz="3200" b="1" dirty="0" smtClean="0">
            <a:solidFill>
              <a:srgbClr val="FF0066"/>
            </a:solidFill>
          </a:endParaRPr>
        </a:p>
        <a:p>
          <a:pPr algn="ctr"/>
          <a:r>
            <a:rPr lang="it-IT" sz="2800" b="1" dirty="0" smtClean="0">
              <a:solidFill>
                <a:srgbClr val="FF0066"/>
              </a:solidFill>
            </a:rPr>
            <a:t>ATTIVISMO</a:t>
          </a:r>
        </a:p>
        <a:p>
          <a:pPr algn="l"/>
          <a:r>
            <a:rPr lang="it-IT" sz="1600" b="1" dirty="0" smtClean="0">
              <a:solidFill>
                <a:schemeClr val="tx1">
                  <a:lumMod val="95000"/>
                  <a:lumOff val="5000"/>
                </a:schemeClr>
              </a:solidFill>
            </a:rPr>
            <a:t>-centralità del bambino</a:t>
          </a:r>
        </a:p>
        <a:p>
          <a:pPr algn="l"/>
          <a:r>
            <a:rPr lang="it-IT" sz="1600" b="1" dirty="0" smtClean="0">
              <a:solidFill>
                <a:schemeClr val="tx1">
                  <a:lumMod val="95000"/>
                  <a:lumOff val="5000"/>
                </a:schemeClr>
              </a:solidFill>
            </a:rPr>
            <a:t>-valore dell’esperienza concreta</a:t>
          </a:r>
        </a:p>
        <a:p>
          <a:pPr algn="l"/>
          <a:r>
            <a:rPr lang="it-IT" sz="1600" b="1" dirty="0" smtClean="0">
              <a:solidFill>
                <a:schemeClr val="tx1">
                  <a:lumMod val="95000"/>
                  <a:lumOff val="5000"/>
                </a:schemeClr>
              </a:solidFill>
            </a:rPr>
            <a:t>-centralità di un ambiente di apprendimento</a:t>
          </a:r>
        </a:p>
        <a:p>
          <a:pPr algn="l"/>
          <a:r>
            <a:rPr lang="it-IT" sz="1600" b="1" dirty="0" smtClean="0">
              <a:solidFill>
                <a:schemeClr val="tx1">
                  <a:lumMod val="95000"/>
                  <a:lumOff val="5000"/>
                </a:schemeClr>
              </a:solidFill>
            </a:rPr>
            <a:t>-valorizzazione di modalità di insegnamento indiretto</a:t>
          </a:r>
        </a:p>
        <a:p>
          <a:pPr algn="ctr"/>
          <a:endParaRPr lang="it-IT" sz="1600" b="1" dirty="0">
            <a:solidFill>
              <a:srgbClr val="FF0066"/>
            </a:solidFill>
          </a:endParaRPr>
        </a:p>
      </dgm:t>
    </dgm:pt>
    <dgm:pt modelId="{2EFCE83C-5D18-4399-B352-ABAD4386F429}" type="parTrans" cxnId="{2ADBCA04-25E2-485E-BBA9-FE39F35BD94F}">
      <dgm:prSet/>
      <dgm:spPr/>
      <dgm:t>
        <a:bodyPr/>
        <a:lstStyle/>
        <a:p>
          <a:endParaRPr lang="it-IT"/>
        </a:p>
      </dgm:t>
    </dgm:pt>
    <dgm:pt modelId="{099A57B4-B5F9-42C0-B12F-23607384F12C}" type="sibTrans" cxnId="{2ADBCA04-25E2-485E-BBA9-FE39F35BD94F}">
      <dgm:prSet/>
      <dgm:spPr/>
      <dgm:t>
        <a:bodyPr/>
        <a:lstStyle/>
        <a:p>
          <a:endParaRPr lang="it-IT"/>
        </a:p>
      </dgm:t>
    </dgm:pt>
    <dgm:pt modelId="{463AF26D-188C-40C1-80AE-920A0856B4A9}">
      <dgm:prSet phldrT="[Testo]" custT="1"/>
      <dgm:spPr/>
      <dgm:t>
        <a:bodyPr/>
        <a:lstStyle/>
        <a:p>
          <a:pPr algn="ctr"/>
          <a:r>
            <a:rPr lang="it-IT" sz="2800" b="1" dirty="0" smtClean="0">
              <a:solidFill>
                <a:srgbClr val="26B849"/>
              </a:solidFill>
            </a:rPr>
            <a:t>COMPORTAMENTISMO</a:t>
          </a:r>
        </a:p>
        <a:p>
          <a:pPr algn="l"/>
          <a:r>
            <a:rPr lang="it-IT" sz="1600" b="1" dirty="0" smtClean="0">
              <a:solidFill>
                <a:schemeClr val="tx1">
                  <a:lumMod val="95000"/>
                  <a:lumOff val="5000"/>
                </a:schemeClr>
              </a:solidFill>
            </a:rPr>
            <a:t>-presentazione dell’obiettivo</a:t>
          </a:r>
        </a:p>
        <a:p>
          <a:pPr algn="l"/>
          <a:r>
            <a:rPr lang="it-IT" sz="1600" b="1" dirty="0" smtClean="0">
              <a:solidFill>
                <a:schemeClr val="tx1">
                  <a:lumMod val="95000"/>
                  <a:lumOff val="5000"/>
                </a:schemeClr>
              </a:solidFill>
            </a:rPr>
            <a:t>-presentazione degli stimoli</a:t>
          </a:r>
        </a:p>
        <a:p>
          <a:pPr algn="l"/>
          <a:r>
            <a:rPr lang="it-IT" sz="1600" b="1" dirty="0" smtClean="0">
              <a:solidFill>
                <a:schemeClr val="tx1">
                  <a:lumMod val="95000"/>
                  <a:lumOff val="5000"/>
                </a:schemeClr>
              </a:solidFill>
            </a:rPr>
            <a:t>-verifica immediata</a:t>
          </a:r>
        </a:p>
        <a:p>
          <a:pPr algn="l"/>
          <a:r>
            <a:rPr lang="it-IT" sz="1600" b="1" dirty="0" smtClean="0">
              <a:solidFill>
                <a:schemeClr val="tx1">
                  <a:lumMod val="95000"/>
                  <a:lumOff val="5000"/>
                </a:schemeClr>
              </a:solidFill>
            </a:rPr>
            <a:t>-feedback e il rinforzo</a:t>
          </a:r>
        </a:p>
        <a:p>
          <a:pPr algn="ctr"/>
          <a:endParaRPr lang="it-IT" sz="1600" b="1" dirty="0" smtClean="0">
            <a:solidFill>
              <a:schemeClr val="tx1">
                <a:lumMod val="95000"/>
                <a:lumOff val="5000"/>
              </a:schemeClr>
            </a:solidFill>
          </a:endParaRPr>
        </a:p>
      </dgm:t>
    </dgm:pt>
    <dgm:pt modelId="{5B94EE44-22CA-4487-9516-B649B493C70D}" type="parTrans" cxnId="{C8BD231D-AC19-4A28-8F96-0D1AD7D59C70}">
      <dgm:prSet/>
      <dgm:spPr/>
      <dgm:t>
        <a:bodyPr/>
        <a:lstStyle/>
        <a:p>
          <a:endParaRPr lang="it-IT"/>
        </a:p>
      </dgm:t>
    </dgm:pt>
    <dgm:pt modelId="{DDDD54B0-3AFC-4C6D-87D4-178ED7291928}" type="sibTrans" cxnId="{C8BD231D-AC19-4A28-8F96-0D1AD7D59C70}">
      <dgm:prSet/>
      <dgm:spPr/>
      <dgm:t>
        <a:bodyPr/>
        <a:lstStyle/>
        <a:p>
          <a:endParaRPr lang="it-IT"/>
        </a:p>
      </dgm:t>
    </dgm:pt>
    <dgm:pt modelId="{77C2D231-CDC8-4CE0-9D3F-68A56AAAAAD9}">
      <dgm:prSet phldrT="[Testo]" custT="1"/>
      <dgm:spPr/>
      <dgm:t>
        <a:bodyPr/>
        <a:lstStyle/>
        <a:p>
          <a:pPr algn="ctr"/>
          <a:r>
            <a:rPr lang="it-IT" sz="2800" b="1" smtClean="0">
              <a:solidFill>
                <a:srgbClr val="7030A0"/>
              </a:solidFill>
            </a:rPr>
            <a:t>COGNITIVISMO</a:t>
          </a:r>
        </a:p>
        <a:p>
          <a:pPr algn="l"/>
          <a:r>
            <a:rPr lang="it-IT" sz="1600" b="1" smtClean="0">
              <a:solidFill>
                <a:schemeClr val="tx1">
                  <a:lumMod val="95000"/>
                  <a:lumOff val="5000"/>
                </a:schemeClr>
              </a:solidFill>
            </a:rPr>
            <a:t>-valorizzazione dei saperi in funzione formativa</a:t>
          </a:r>
        </a:p>
        <a:p>
          <a:pPr algn="l"/>
          <a:r>
            <a:rPr lang="it-IT" sz="1600" b="1" smtClean="0">
              <a:solidFill>
                <a:schemeClr val="tx1">
                  <a:lumMod val="95000"/>
                  <a:lumOff val="5000"/>
                </a:schemeClr>
              </a:solidFill>
            </a:rPr>
            <a:t>-motivazione,stili di cognitivi e di apprendimento</a:t>
          </a:r>
        </a:p>
        <a:p>
          <a:pPr algn="l"/>
          <a:r>
            <a:rPr lang="it-IT" sz="1600" b="1" smtClean="0">
              <a:solidFill>
                <a:schemeClr val="tx1">
                  <a:lumMod val="95000"/>
                  <a:lumOff val="5000"/>
                </a:schemeClr>
              </a:solidFill>
            </a:rPr>
            <a:t>-prerequisiti e conoscenze posseduti</a:t>
          </a:r>
        </a:p>
        <a:p>
          <a:pPr algn="ctr"/>
          <a:r>
            <a:rPr lang="it-IT" sz="1600" b="1" smtClean="0">
              <a:solidFill>
                <a:schemeClr val="tx1">
                  <a:lumMod val="95000"/>
                  <a:lumOff val="5000"/>
                </a:schemeClr>
              </a:solidFill>
            </a:rPr>
            <a:t>-</a:t>
          </a:r>
          <a:r>
            <a:rPr lang="it-IT" sz="3300" smtClean="0"/>
            <a:t>		</a:t>
          </a:r>
          <a:endParaRPr lang="it-IT" sz="3300" dirty="0"/>
        </a:p>
      </dgm:t>
    </dgm:pt>
    <dgm:pt modelId="{C2C347FE-A43C-4374-9635-C8D627D14B69}" type="parTrans" cxnId="{B078533D-89D3-4E36-B39D-1F5D1D04C634}">
      <dgm:prSet/>
      <dgm:spPr/>
      <dgm:t>
        <a:bodyPr/>
        <a:lstStyle/>
        <a:p>
          <a:endParaRPr lang="it-IT"/>
        </a:p>
      </dgm:t>
    </dgm:pt>
    <dgm:pt modelId="{70B713BF-E03D-4EBF-9135-160C88F46431}" type="sibTrans" cxnId="{B078533D-89D3-4E36-B39D-1F5D1D04C634}">
      <dgm:prSet/>
      <dgm:spPr/>
      <dgm:t>
        <a:bodyPr/>
        <a:lstStyle/>
        <a:p>
          <a:endParaRPr lang="it-IT"/>
        </a:p>
      </dgm:t>
    </dgm:pt>
    <dgm:pt modelId="{D83BA6A1-E22F-4B40-ADDB-95FBE2654199}">
      <dgm:prSet phldrT="[Testo]" custT="1"/>
      <dgm:spPr/>
      <dgm:t>
        <a:bodyPr/>
        <a:lstStyle/>
        <a:p>
          <a:pPr algn="ctr"/>
          <a:r>
            <a:rPr lang="it-IT" sz="2800" b="1" smtClean="0">
              <a:solidFill>
                <a:srgbClr val="3377FF"/>
              </a:solidFill>
            </a:rPr>
            <a:t>COSTRUTTIVISMO</a:t>
          </a:r>
        </a:p>
        <a:p>
          <a:pPr algn="l"/>
          <a:r>
            <a:rPr lang="it-IT" sz="1600" b="1" smtClean="0">
              <a:solidFill>
                <a:schemeClr val="tx1">
                  <a:lumMod val="95000"/>
                  <a:lumOff val="5000"/>
                </a:schemeClr>
              </a:solidFill>
            </a:rPr>
            <a:t>-centralità ambiente di apprendimento</a:t>
          </a:r>
        </a:p>
        <a:p>
          <a:pPr algn="l"/>
          <a:r>
            <a:rPr lang="it-IT" sz="1600" b="1" smtClean="0">
              <a:solidFill>
                <a:schemeClr val="tx1">
                  <a:lumMod val="95000"/>
                  <a:lumOff val="5000"/>
                </a:schemeClr>
              </a:solidFill>
            </a:rPr>
            <a:t>-apprendimento collaborativo</a:t>
          </a:r>
        </a:p>
        <a:p>
          <a:pPr algn="ctr"/>
          <a:endParaRPr lang="it-IT" sz="1600" b="1" dirty="0">
            <a:solidFill>
              <a:schemeClr val="tx1">
                <a:lumMod val="95000"/>
                <a:lumOff val="5000"/>
              </a:schemeClr>
            </a:solidFill>
          </a:endParaRPr>
        </a:p>
      </dgm:t>
    </dgm:pt>
    <dgm:pt modelId="{E441195E-44A4-484C-B6CE-A3FEE7F031B3}" type="sibTrans" cxnId="{78853E15-CE17-4ED4-8C01-7119D16C8446}">
      <dgm:prSet/>
      <dgm:spPr/>
      <dgm:t>
        <a:bodyPr/>
        <a:lstStyle/>
        <a:p>
          <a:endParaRPr lang="it-IT"/>
        </a:p>
      </dgm:t>
    </dgm:pt>
    <dgm:pt modelId="{E18D1C28-1B41-4D6C-A341-21B6C76B060E}" type="parTrans" cxnId="{78853E15-CE17-4ED4-8C01-7119D16C8446}">
      <dgm:prSet/>
      <dgm:spPr/>
      <dgm:t>
        <a:bodyPr/>
        <a:lstStyle/>
        <a:p>
          <a:endParaRPr lang="it-IT"/>
        </a:p>
      </dgm:t>
    </dgm:pt>
    <dgm:pt modelId="{6E908E18-7EC0-4670-B26E-B36945EF391E}" type="pres">
      <dgm:prSet presAssocID="{1DAEADC0-7D94-4ADC-8FC1-067E771D735E}" presName="diagram" presStyleCnt="0">
        <dgm:presLayoutVars>
          <dgm:chMax val="1"/>
          <dgm:dir/>
          <dgm:animLvl val="ctr"/>
          <dgm:resizeHandles val="exact"/>
        </dgm:presLayoutVars>
      </dgm:prSet>
      <dgm:spPr/>
      <dgm:t>
        <a:bodyPr/>
        <a:lstStyle/>
        <a:p>
          <a:endParaRPr lang="it-IT"/>
        </a:p>
      </dgm:t>
    </dgm:pt>
    <dgm:pt modelId="{5C86F2CE-E8C9-4AF4-A7B3-F6CFABF15492}" type="pres">
      <dgm:prSet presAssocID="{1DAEADC0-7D94-4ADC-8FC1-067E771D735E}" presName="matrix" presStyleCnt="0"/>
      <dgm:spPr/>
    </dgm:pt>
    <dgm:pt modelId="{9D998AE8-C7E9-492D-B99B-001ABC64146D}" type="pres">
      <dgm:prSet presAssocID="{1DAEADC0-7D94-4ADC-8FC1-067E771D735E}" presName="tile1" presStyleLbl="node1" presStyleIdx="0" presStyleCnt="4" custScaleX="107017"/>
      <dgm:spPr/>
      <dgm:t>
        <a:bodyPr/>
        <a:lstStyle/>
        <a:p>
          <a:endParaRPr lang="it-IT"/>
        </a:p>
      </dgm:t>
    </dgm:pt>
    <dgm:pt modelId="{FB7F9AD5-1BAB-42CE-A713-CE678343CA8E}" type="pres">
      <dgm:prSet presAssocID="{1DAEADC0-7D94-4ADC-8FC1-067E771D735E}" presName="tile1text" presStyleLbl="node1" presStyleIdx="0" presStyleCnt="4">
        <dgm:presLayoutVars>
          <dgm:chMax val="0"/>
          <dgm:chPref val="0"/>
          <dgm:bulletEnabled val="1"/>
        </dgm:presLayoutVars>
      </dgm:prSet>
      <dgm:spPr/>
      <dgm:t>
        <a:bodyPr/>
        <a:lstStyle/>
        <a:p>
          <a:endParaRPr lang="it-IT"/>
        </a:p>
      </dgm:t>
    </dgm:pt>
    <dgm:pt modelId="{BE46FBA2-9FAD-4E77-8E32-90549C6EE888}" type="pres">
      <dgm:prSet presAssocID="{1DAEADC0-7D94-4ADC-8FC1-067E771D735E}" presName="tile2" presStyleLbl="node1" presStyleIdx="1" presStyleCnt="4" custScaleX="100001" custLinFactNeighborX="878" custLinFactNeighborY="-2083"/>
      <dgm:spPr/>
      <dgm:t>
        <a:bodyPr/>
        <a:lstStyle/>
        <a:p>
          <a:endParaRPr lang="it-IT"/>
        </a:p>
      </dgm:t>
    </dgm:pt>
    <dgm:pt modelId="{FFF4A57E-1CA8-43DA-8A46-146358AD0A5B}" type="pres">
      <dgm:prSet presAssocID="{1DAEADC0-7D94-4ADC-8FC1-067E771D735E}" presName="tile2text" presStyleLbl="node1" presStyleIdx="1" presStyleCnt="4">
        <dgm:presLayoutVars>
          <dgm:chMax val="0"/>
          <dgm:chPref val="0"/>
          <dgm:bulletEnabled val="1"/>
        </dgm:presLayoutVars>
      </dgm:prSet>
      <dgm:spPr/>
      <dgm:t>
        <a:bodyPr/>
        <a:lstStyle/>
        <a:p>
          <a:endParaRPr lang="it-IT"/>
        </a:p>
      </dgm:t>
    </dgm:pt>
    <dgm:pt modelId="{E21B3642-5959-46FB-AFED-2134F5100495}" type="pres">
      <dgm:prSet presAssocID="{1DAEADC0-7D94-4ADC-8FC1-067E771D735E}" presName="tile3" presStyleLbl="node1" presStyleIdx="2" presStyleCnt="4" custScaleX="106141" custScaleY="105556" custLinFactNeighborX="-21053" custLinFactNeighborY="8333"/>
      <dgm:spPr/>
      <dgm:t>
        <a:bodyPr/>
        <a:lstStyle/>
        <a:p>
          <a:endParaRPr lang="it-IT"/>
        </a:p>
      </dgm:t>
    </dgm:pt>
    <dgm:pt modelId="{D9C16791-EC6B-42EE-9353-431E081D0725}" type="pres">
      <dgm:prSet presAssocID="{1DAEADC0-7D94-4ADC-8FC1-067E771D735E}" presName="tile3text" presStyleLbl="node1" presStyleIdx="2" presStyleCnt="4">
        <dgm:presLayoutVars>
          <dgm:chMax val="0"/>
          <dgm:chPref val="0"/>
          <dgm:bulletEnabled val="1"/>
        </dgm:presLayoutVars>
      </dgm:prSet>
      <dgm:spPr/>
      <dgm:t>
        <a:bodyPr/>
        <a:lstStyle/>
        <a:p>
          <a:endParaRPr lang="it-IT"/>
        </a:p>
      </dgm:t>
    </dgm:pt>
    <dgm:pt modelId="{0CEF4866-B76E-4EE4-AFDB-2A4CEA7D5D90}" type="pres">
      <dgm:prSet presAssocID="{1DAEADC0-7D94-4ADC-8FC1-067E771D735E}" presName="tile4" presStyleLbl="node1" presStyleIdx="3" presStyleCnt="4" custScaleX="100879" custScaleY="118057" custLinFactNeighborX="-659" custLinFactNeighborY="-3124"/>
      <dgm:spPr/>
      <dgm:t>
        <a:bodyPr/>
        <a:lstStyle/>
        <a:p>
          <a:endParaRPr lang="it-IT"/>
        </a:p>
      </dgm:t>
    </dgm:pt>
    <dgm:pt modelId="{B32D6C75-7C6B-414A-BF31-DF7956AA2271}" type="pres">
      <dgm:prSet presAssocID="{1DAEADC0-7D94-4ADC-8FC1-067E771D735E}" presName="tile4text" presStyleLbl="node1" presStyleIdx="3" presStyleCnt="4">
        <dgm:presLayoutVars>
          <dgm:chMax val="0"/>
          <dgm:chPref val="0"/>
          <dgm:bulletEnabled val="1"/>
        </dgm:presLayoutVars>
      </dgm:prSet>
      <dgm:spPr/>
      <dgm:t>
        <a:bodyPr/>
        <a:lstStyle/>
        <a:p>
          <a:endParaRPr lang="it-IT"/>
        </a:p>
      </dgm:t>
    </dgm:pt>
    <dgm:pt modelId="{0537E1AC-1AEC-486B-A077-2DE7231EACA5}" type="pres">
      <dgm:prSet presAssocID="{1DAEADC0-7D94-4ADC-8FC1-067E771D735E}" presName="centerTile" presStyleLbl="fgShp" presStyleIdx="0" presStyleCnt="1" custScaleX="128655" custScaleY="58987" custLinFactNeighborX="5848" custLinFactNeighborY="-3840">
        <dgm:presLayoutVars>
          <dgm:chMax val="0"/>
          <dgm:chPref val="0"/>
        </dgm:presLayoutVars>
      </dgm:prSet>
      <dgm:spPr/>
      <dgm:t>
        <a:bodyPr/>
        <a:lstStyle/>
        <a:p>
          <a:endParaRPr lang="it-IT"/>
        </a:p>
      </dgm:t>
    </dgm:pt>
  </dgm:ptLst>
  <dgm:cxnLst>
    <dgm:cxn modelId="{B078533D-89D3-4E36-B39D-1F5D1D04C634}" srcId="{6A0573E1-5F1D-47C9-A216-746EF8822A26}" destId="{77C2D231-CDC8-4CE0-9D3F-68A56AAAAAD9}" srcOrd="2" destOrd="0" parTransId="{C2C347FE-A43C-4374-9635-C8D627D14B69}" sibTransId="{70B713BF-E03D-4EBF-9135-160C88F46431}"/>
    <dgm:cxn modelId="{8A21036F-85B3-45D1-828D-28ADDBFA1131}" type="presOf" srcId="{463AF26D-188C-40C1-80AE-920A0856B4A9}" destId="{BE46FBA2-9FAD-4E77-8E32-90549C6EE888}" srcOrd="0" destOrd="0" presId="urn:microsoft.com/office/officeart/2005/8/layout/matrix1"/>
    <dgm:cxn modelId="{F04F3C55-5E60-4B1B-9A51-7C8B983CA9C3}" type="presOf" srcId="{1DAEADC0-7D94-4ADC-8FC1-067E771D735E}" destId="{6E908E18-7EC0-4670-B26E-B36945EF391E}" srcOrd="0" destOrd="0" presId="urn:microsoft.com/office/officeart/2005/8/layout/matrix1"/>
    <dgm:cxn modelId="{248C0D3A-2A50-47A9-96FD-54042CC9DA27}" type="presOf" srcId="{D83BA6A1-E22F-4B40-ADDB-95FBE2654199}" destId="{B32D6C75-7C6B-414A-BF31-DF7956AA2271}" srcOrd="1" destOrd="0" presId="urn:microsoft.com/office/officeart/2005/8/layout/matrix1"/>
    <dgm:cxn modelId="{066723F0-EE66-4B36-A047-0611FB20CB05}" type="presOf" srcId="{77C2D231-CDC8-4CE0-9D3F-68A56AAAAAD9}" destId="{E21B3642-5959-46FB-AFED-2134F5100495}" srcOrd="0" destOrd="0" presId="urn:microsoft.com/office/officeart/2005/8/layout/matrix1"/>
    <dgm:cxn modelId="{56AFD6E7-8E18-478D-9EFA-2CC84A49591B}" type="presOf" srcId="{D83BA6A1-E22F-4B40-ADDB-95FBE2654199}" destId="{0CEF4866-B76E-4EE4-AFDB-2A4CEA7D5D90}" srcOrd="0" destOrd="0" presId="urn:microsoft.com/office/officeart/2005/8/layout/matrix1"/>
    <dgm:cxn modelId="{EDD22BC2-638D-45BA-9BF6-6A9509CE3DD8}" srcId="{1DAEADC0-7D94-4ADC-8FC1-067E771D735E}" destId="{6A0573E1-5F1D-47C9-A216-746EF8822A26}" srcOrd="0" destOrd="0" parTransId="{04BE20CE-EB6C-4608-89F6-2AB3CB79EA18}" sibTransId="{5F9BD667-368C-43FE-BEA4-704D0EEC283A}"/>
    <dgm:cxn modelId="{2ADBCA04-25E2-485E-BBA9-FE39F35BD94F}" srcId="{6A0573E1-5F1D-47C9-A216-746EF8822A26}" destId="{147A502D-2DF2-4675-82C5-1FA46B2C5D4D}" srcOrd="0" destOrd="0" parTransId="{2EFCE83C-5D18-4399-B352-ABAD4386F429}" sibTransId="{099A57B4-B5F9-42C0-B12F-23607384F12C}"/>
    <dgm:cxn modelId="{C8BD231D-AC19-4A28-8F96-0D1AD7D59C70}" srcId="{6A0573E1-5F1D-47C9-A216-746EF8822A26}" destId="{463AF26D-188C-40C1-80AE-920A0856B4A9}" srcOrd="1" destOrd="0" parTransId="{5B94EE44-22CA-4487-9516-B649B493C70D}" sibTransId="{DDDD54B0-3AFC-4C6D-87D4-178ED7291928}"/>
    <dgm:cxn modelId="{050E612A-B08C-4870-8553-84D40AEF81A9}" type="presOf" srcId="{463AF26D-188C-40C1-80AE-920A0856B4A9}" destId="{FFF4A57E-1CA8-43DA-8A46-146358AD0A5B}" srcOrd="1" destOrd="0" presId="urn:microsoft.com/office/officeart/2005/8/layout/matrix1"/>
    <dgm:cxn modelId="{DE281F0D-5E1E-47B2-BAD9-FE79CC675E8D}" type="presOf" srcId="{147A502D-2DF2-4675-82C5-1FA46B2C5D4D}" destId="{9D998AE8-C7E9-492D-B99B-001ABC64146D}" srcOrd="0" destOrd="0" presId="urn:microsoft.com/office/officeart/2005/8/layout/matrix1"/>
    <dgm:cxn modelId="{31A934C2-969A-4EBE-9E2A-6D3E97400C76}" type="presOf" srcId="{147A502D-2DF2-4675-82C5-1FA46B2C5D4D}" destId="{FB7F9AD5-1BAB-42CE-A713-CE678343CA8E}" srcOrd="1" destOrd="0" presId="urn:microsoft.com/office/officeart/2005/8/layout/matrix1"/>
    <dgm:cxn modelId="{2D77F1FF-BF6F-4F50-B2B4-3C6C9D844C3F}" type="presOf" srcId="{6A0573E1-5F1D-47C9-A216-746EF8822A26}" destId="{0537E1AC-1AEC-486B-A077-2DE7231EACA5}" srcOrd="0" destOrd="0" presId="urn:microsoft.com/office/officeart/2005/8/layout/matrix1"/>
    <dgm:cxn modelId="{78853E15-CE17-4ED4-8C01-7119D16C8446}" srcId="{6A0573E1-5F1D-47C9-A216-746EF8822A26}" destId="{D83BA6A1-E22F-4B40-ADDB-95FBE2654199}" srcOrd="3" destOrd="0" parTransId="{E18D1C28-1B41-4D6C-A341-21B6C76B060E}" sibTransId="{E441195E-44A4-484C-B6CE-A3FEE7F031B3}"/>
    <dgm:cxn modelId="{39AEEAD9-F72A-48E2-88A4-5C08C99FAB63}" type="presOf" srcId="{77C2D231-CDC8-4CE0-9D3F-68A56AAAAAD9}" destId="{D9C16791-EC6B-42EE-9353-431E081D0725}" srcOrd="1" destOrd="0" presId="urn:microsoft.com/office/officeart/2005/8/layout/matrix1"/>
    <dgm:cxn modelId="{29D488D0-B66F-4622-A3C9-0E4C9527005E}" type="presParOf" srcId="{6E908E18-7EC0-4670-B26E-B36945EF391E}" destId="{5C86F2CE-E8C9-4AF4-A7B3-F6CFABF15492}" srcOrd="0" destOrd="0" presId="urn:microsoft.com/office/officeart/2005/8/layout/matrix1"/>
    <dgm:cxn modelId="{7359B368-7CE0-43B4-8D58-2B1258B2688D}" type="presParOf" srcId="{5C86F2CE-E8C9-4AF4-A7B3-F6CFABF15492}" destId="{9D998AE8-C7E9-492D-B99B-001ABC64146D}" srcOrd="0" destOrd="0" presId="urn:microsoft.com/office/officeart/2005/8/layout/matrix1"/>
    <dgm:cxn modelId="{D847D320-60FB-41FE-9E8C-50C57982DF75}" type="presParOf" srcId="{5C86F2CE-E8C9-4AF4-A7B3-F6CFABF15492}" destId="{FB7F9AD5-1BAB-42CE-A713-CE678343CA8E}" srcOrd="1" destOrd="0" presId="urn:microsoft.com/office/officeart/2005/8/layout/matrix1"/>
    <dgm:cxn modelId="{1417F1F7-CD1A-47FB-8AAE-9BE63053FFDA}" type="presParOf" srcId="{5C86F2CE-E8C9-4AF4-A7B3-F6CFABF15492}" destId="{BE46FBA2-9FAD-4E77-8E32-90549C6EE888}" srcOrd="2" destOrd="0" presId="urn:microsoft.com/office/officeart/2005/8/layout/matrix1"/>
    <dgm:cxn modelId="{075FD1F9-D148-412C-B80F-BED298AFECB7}" type="presParOf" srcId="{5C86F2CE-E8C9-4AF4-A7B3-F6CFABF15492}" destId="{FFF4A57E-1CA8-43DA-8A46-146358AD0A5B}" srcOrd="3" destOrd="0" presId="urn:microsoft.com/office/officeart/2005/8/layout/matrix1"/>
    <dgm:cxn modelId="{D01B3BEB-A45E-45CA-AC06-3DDAAD78FB7D}" type="presParOf" srcId="{5C86F2CE-E8C9-4AF4-A7B3-F6CFABF15492}" destId="{E21B3642-5959-46FB-AFED-2134F5100495}" srcOrd="4" destOrd="0" presId="urn:microsoft.com/office/officeart/2005/8/layout/matrix1"/>
    <dgm:cxn modelId="{1AD1084D-3179-405D-8874-E92C8BC91607}" type="presParOf" srcId="{5C86F2CE-E8C9-4AF4-A7B3-F6CFABF15492}" destId="{D9C16791-EC6B-42EE-9353-431E081D0725}" srcOrd="5" destOrd="0" presId="urn:microsoft.com/office/officeart/2005/8/layout/matrix1"/>
    <dgm:cxn modelId="{A77BC411-069E-4578-AD44-62CD39BD92D4}" type="presParOf" srcId="{5C86F2CE-E8C9-4AF4-A7B3-F6CFABF15492}" destId="{0CEF4866-B76E-4EE4-AFDB-2A4CEA7D5D90}" srcOrd="6" destOrd="0" presId="urn:microsoft.com/office/officeart/2005/8/layout/matrix1"/>
    <dgm:cxn modelId="{7A52547F-3204-4F4C-B301-39DE4367ED45}" type="presParOf" srcId="{5C86F2CE-E8C9-4AF4-A7B3-F6CFABF15492}" destId="{B32D6C75-7C6B-414A-BF31-DF7956AA2271}" srcOrd="7" destOrd="0" presId="urn:microsoft.com/office/officeart/2005/8/layout/matrix1"/>
    <dgm:cxn modelId="{30F5C9BA-CE66-4667-B2B3-527FBEF5EDDA}" type="presParOf" srcId="{6E908E18-7EC0-4670-B26E-B36945EF391E}" destId="{0537E1AC-1AEC-486B-A077-2DE7231EACA5}"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9E389D-2E0D-4D89-A699-45B188FDCC23}" type="doc">
      <dgm:prSet loTypeId="urn:microsoft.com/office/officeart/2005/8/layout/radial3" loCatId="relationship" qsTypeId="urn:microsoft.com/office/officeart/2005/8/quickstyle/simple1" qsCatId="simple" csTypeId="urn:microsoft.com/office/officeart/2005/8/colors/accent0_3" csCatId="mainScheme" phldr="1"/>
      <dgm:spPr/>
      <dgm:t>
        <a:bodyPr/>
        <a:lstStyle/>
        <a:p>
          <a:endParaRPr lang="it-IT"/>
        </a:p>
      </dgm:t>
    </dgm:pt>
    <dgm:pt modelId="{0EF5ABCE-A1EE-4650-AD10-0EAB9DC08229}">
      <dgm:prSet phldrT="[Testo]" custT="1"/>
      <dgm:spPr/>
      <dgm:t>
        <a:bodyPr/>
        <a:lstStyle/>
        <a:p>
          <a:r>
            <a:rPr lang="it-IT" sz="2000" dirty="0" smtClean="0"/>
            <a:t>La conoscenza del mondo</a:t>
          </a:r>
          <a:endParaRPr lang="it-IT" sz="2000" dirty="0"/>
        </a:p>
      </dgm:t>
    </dgm:pt>
    <dgm:pt modelId="{F0268139-4C99-49BD-BC5D-9887084B5F76}" type="parTrans" cxnId="{AA936CD4-AC60-4DBE-A200-49D53CB58ECE}">
      <dgm:prSet/>
      <dgm:spPr/>
      <dgm:t>
        <a:bodyPr/>
        <a:lstStyle/>
        <a:p>
          <a:endParaRPr lang="it-IT"/>
        </a:p>
      </dgm:t>
    </dgm:pt>
    <dgm:pt modelId="{E53AD802-9E6D-450A-9D00-DC80B17E170F}" type="sibTrans" cxnId="{AA936CD4-AC60-4DBE-A200-49D53CB58ECE}">
      <dgm:prSet/>
      <dgm:spPr/>
      <dgm:t>
        <a:bodyPr/>
        <a:lstStyle/>
        <a:p>
          <a:endParaRPr lang="it-IT"/>
        </a:p>
      </dgm:t>
    </dgm:pt>
    <dgm:pt modelId="{714539DF-2B1B-42C2-8BC1-92873703D96C}">
      <dgm:prSet phldrT="[Testo]" custT="1"/>
      <dgm:spPr>
        <a:solidFill>
          <a:srgbClr val="3377FF">
            <a:alpha val="50000"/>
          </a:srgbClr>
        </a:solidFill>
      </dgm:spPr>
      <dgm:t>
        <a:bodyPr/>
        <a:lstStyle/>
        <a:p>
          <a:r>
            <a:rPr lang="it-IT" sz="1600" dirty="0" smtClean="0"/>
            <a:t>Il corpo e il movimento</a:t>
          </a:r>
          <a:endParaRPr lang="it-IT" sz="1600" dirty="0"/>
        </a:p>
      </dgm:t>
    </dgm:pt>
    <dgm:pt modelId="{63D45D2C-1E19-4CD8-B04E-51F5C1CA5DCE}" type="parTrans" cxnId="{47857645-6520-4E37-95B9-22AF16F5C056}">
      <dgm:prSet/>
      <dgm:spPr/>
      <dgm:t>
        <a:bodyPr/>
        <a:lstStyle/>
        <a:p>
          <a:endParaRPr lang="it-IT"/>
        </a:p>
      </dgm:t>
    </dgm:pt>
    <dgm:pt modelId="{BF3D7E4E-25C7-4459-80CA-D2D49DEB9881}" type="sibTrans" cxnId="{47857645-6520-4E37-95B9-22AF16F5C056}">
      <dgm:prSet/>
      <dgm:spPr/>
      <dgm:t>
        <a:bodyPr/>
        <a:lstStyle/>
        <a:p>
          <a:endParaRPr lang="it-IT"/>
        </a:p>
      </dgm:t>
    </dgm:pt>
    <dgm:pt modelId="{E7E2452F-8C17-40FC-9B08-13EC25048C3D}">
      <dgm:prSet phldrT="[Testo]" custT="1"/>
      <dgm:spPr>
        <a:solidFill>
          <a:srgbClr val="26B849">
            <a:alpha val="50000"/>
          </a:srgbClr>
        </a:solidFill>
      </dgm:spPr>
      <dgm:t>
        <a:bodyPr/>
        <a:lstStyle/>
        <a:p>
          <a:r>
            <a:rPr lang="it-IT" sz="1600" dirty="0" smtClean="0"/>
            <a:t>I discorsi e le parole</a:t>
          </a:r>
          <a:endParaRPr lang="it-IT" sz="1600" dirty="0"/>
        </a:p>
      </dgm:t>
    </dgm:pt>
    <dgm:pt modelId="{AAEA8D67-1148-42E3-9B6C-43E0FB866DF7}" type="parTrans" cxnId="{656B01C2-346F-4510-8007-96E3880CF87E}">
      <dgm:prSet/>
      <dgm:spPr/>
      <dgm:t>
        <a:bodyPr/>
        <a:lstStyle/>
        <a:p>
          <a:endParaRPr lang="it-IT"/>
        </a:p>
      </dgm:t>
    </dgm:pt>
    <dgm:pt modelId="{21A6C21A-FD1E-4688-82B2-66CB8B96C228}" type="sibTrans" cxnId="{656B01C2-346F-4510-8007-96E3880CF87E}">
      <dgm:prSet/>
      <dgm:spPr/>
      <dgm:t>
        <a:bodyPr/>
        <a:lstStyle/>
        <a:p>
          <a:endParaRPr lang="it-IT"/>
        </a:p>
      </dgm:t>
    </dgm:pt>
    <dgm:pt modelId="{99C245AC-C53A-4C01-AE18-2C00C7A58B0A}">
      <dgm:prSet phldrT="[Testo]" custT="1"/>
      <dgm:spPr>
        <a:solidFill>
          <a:srgbClr val="7030A0">
            <a:alpha val="50000"/>
          </a:srgbClr>
        </a:solidFill>
      </dgm:spPr>
      <dgm:t>
        <a:bodyPr/>
        <a:lstStyle/>
        <a:p>
          <a:r>
            <a:rPr lang="it-IT" sz="1600" dirty="0" smtClean="0"/>
            <a:t>Il sé e l’altro</a:t>
          </a:r>
          <a:endParaRPr lang="it-IT" sz="1600" dirty="0"/>
        </a:p>
      </dgm:t>
    </dgm:pt>
    <dgm:pt modelId="{AA9D02AA-F516-4937-8E85-35D6B5E893BD}" type="parTrans" cxnId="{91F44482-2DB1-4894-AB76-B78988A4ECE2}">
      <dgm:prSet/>
      <dgm:spPr/>
      <dgm:t>
        <a:bodyPr/>
        <a:lstStyle/>
        <a:p>
          <a:endParaRPr lang="it-IT"/>
        </a:p>
      </dgm:t>
    </dgm:pt>
    <dgm:pt modelId="{EB1F586A-DEA9-4EED-B53C-982354356861}" type="sibTrans" cxnId="{91F44482-2DB1-4894-AB76-B78988A4ECE2}">
      <dgm:prSet/>
      <dgm:spPr/>
      <dgm:t>
        <a:bodyPr/>
        <a:lstStyle/>
        <a:p>
          <a:endParaRPr lang="it-IT"/>
        </a:p>
      </dgm:t>
    </dgm:pt>
    <dgm:pt modelId="{896E5908-7B1F-4402-A2DD-4863A789BBEE}">
      <dgm:prSet phldrT="[Testo]" custT="1"/>
      <dgm:spPr>
        <a:solidFill>
          <a:srgbClr val="FFC000">
            <a:alpha val="50000"/>
          </a:srgbClr>
        </a:solidFill>
      </dgm:spPr>
      <dgm:t>
        <a:bodyPr/>
        <a:lstStyle/>
        <a:p>
          <a:r>
            <a:rPr lang="it-IT" sz="1600" dirty="0" smtClean="0"/>
            <a:t>Immagini,suoni e colori</a:t>
          </a:r>
          <a:endParaRPr lang="it-IT" sz="1600" dirty="0"/>
        </a:p>
      </dgm:t>
    </dgm:pt>
    <dgm:pt modelId="{0839D10B-4A5F-4323-B8C6-6806B430F8D0}" type="parTrans" cxnId="{6AF0258E-DCCE-4907-93A0-530A100258E2}">
      <dgm:prSet/>
      <dgm:spPr/>
      <dgm:t>
        <a:bodyPr/>
        <a:lstStyle/>
        <a:p>
          <a:endParaRPr lang="it-IT"/>
        </a:p>
      </dgm:t>
    </dgm:pt>
    <dgm:pt modelId="{F22DBC33-ECCA-4674-837B-2EC188A6CA82}" type="sibTrans" cxnId="{6AF0258E-DCCE-4907-93A0-530A100258E2}">
      <dgm:prSet/>
      <dgm:spPr/>
      <dgm:t>
        <a:bodyPr/>
        <a:lstStyle/>
        <a:p>
          <a:endParaRPr lang="it-IT"/>
        </a:p>
      </dgm:t>
    </dgm:pt>
    <dgm:pt modelId="{78F518DA-6FC7-43DB-9F1B-EE28BF8AB3A9}" type="pres">
      <dgm:prSet presAssocID="{3C9E389D-2E0D-4D89-A699-45B188FDCC23}" presName="composite" presStyleCnt="0">
        <dgm:presLayoutVars>
          <dgm:chMax val="1"/>
          <dgm:dir/>
          <dgm:resizeHandles val="exact"/>
        </dgm:presLayoutVars>
      </dgm:prSet>
      <dgm:spPr/>
      <dgm:t>
        <a:bodyPr/>
        <a:lstStyle/>
        <a:p>
          <a:endParaRPr lang="it-IT"/>
        </a:p>
      </dgm:t>
    </dgm:pt>
    <dgm:pt modelId="{05711D0D-08B7-4BBB-A731-9CDA3639F94E}" type="pres">
      <dgm:prSet presAssocID="{3C9E389D-2E0D-4D89-A699-45B188FDCC23}" presName="radial" presStyleCnt="0">
        <dgm:presLayoutVars>
          <dgm:animLvl val="ctr"/>
        </dgm:presLayoutVars>
      </dgm:prSet>
      <dgm:spPr/>
    </dgm:pt>
    <dgm:pt modelId="{D6D7386F-6E9A-4FBA-8D2D-CE875BBE48CB}" type="pres">
      <dgm:prSet presAssocID="{0EF5ABCE-A1EE-4650-AD10-0EAB9DC08229}" presName="centerShape" presStyleLbl="vennNode1" presStyleIdx="0" presStyleCnt="5" custScaleY="112776" custLinFactNeighborX="-3304" custLinFactNeighborY="-852"/>
      <dgm:spPr/>
      <dgm:t>
        <a:bodyPr/>
        <a:lstStyle/>
        <a:p>
          <a:endParaRPr lang="it-IT"/>
        </a:p>
      </dgm:t>
    </dgm:pt>
    <dgm:pt modelId="{AEA90118-4846-40AC-952D-757112D8D556}" type="pres">
      <dgm:prSet presAssocID="{714539DF-2B1B-42C2-8BC1-92873703D96C}" presName="node" presStyleLbl="vennNode1" presStyleIdx="1" presStyleCnt="5" custScaleX="129991" custRadScaleRad="99228" custRadScaleInc="-4740">
        <dgm:presLayoutVars>
          <dgm:bulletEnabled val="1"/>
        </dgm:presLayoutVars>
      </dgm:prSet>
      <dgm:spPr/>
      <dgm:t>
        <a:bodyPr/>
        <a:lstStyle/>
        <a:p>
          <a:endParaRPr lang="it-IT"/>
        </a:p>
      </dgm:t>
    </dgm:pt>
    <dgm:pt modelId="{020B0AEB-85E7-4CAD-9AA0-52AB186E767D}" type="pres">
      <dgm:prSet presAssocID="{E7E2452F-8C17-40FC-9B08-13EC25048C3D}" presName="node" presStyleLbl="vennNode1" presStyleIdx="2" presStyleCnt="5" custScaleX="116438">
        <dgm:presLayoutVars>
          <dgm:bulletEnabled val="1"/>
        </dgm:presLayoutVars>
      </dgm:prSet>
      <dgm:spPr/>
      <dgm:t>
        <a:bodyPr/>
        <a:lstStyle/>
        <a:p>
          <a:endParaRPr lang="it-IT"/>
        </a:p>
      </dgm:t>
    </dgm:pt>
    <dgm:pt modelId="{1E671E98-0CC1-4A20-AFD8-9927A8ACDD60}" type="pres">
      <dgm:prSet presAssocID="{99C245AC-C53A-4C01-AE18-2C00C7A58B0A}" presName="node" presStyleLbl="vennNode1" presStyleIdx="3" presStyleCnt="5" custScaleX="146939" custRadScaleRad="97421" custRadScaleInc="3779">
        <dgm:presLayoutVars>
          <dgm:bulletEnabled val="1"/>
        </dgm:presLayoutVars>
      </dgm:prSet>
      <dgm:spPr/>
      <dgm:t>
        <a:bodyPr/>
        <a:lstStyle/>
        <a:p>
          <a:endParaRPr lang="it-IT"/>
        </a:p>
      </dgm:t>
    </dgm:pt>
    <dgm:pt modelId="{89FFA2F4-7434-4EDD-9C0A-65BAD2B1F961}" type="pres">
      <dgm:prSet presAssocID="{896E5908-7B1F-4402-A2DD-4863A789BBEE}" presName="node" presStyleLbl="vennNode1" presStyleIdx="4" presStyleCnt="5" custScaleX="120996">
        <dgm:presLayoutVars>
          <dgm:bulletEnabled val="1"/>
        </dgm:presLayoutVars>
      </dgm:prSet>
      <dgm:spPr/>
      <dgm:t>
        <a:bodyPr/>
        <a:lstStyle/>
        <a:p>
          <a:endParaRPr lang="it-IT"/>
        </a:p>
      </dgm:t>
    </dgm:pt>
  </dgm:ptLst>
  <dgm:cxnLst>
    <dgm:cxn modelId="{656B01C2-346F-4510-8007-96E3880CF87E}" srcId="{0EF5ABCE-A1EE-4650-AD10-0EAB9DC08229}" destId="{E7E2452F-8C17-40FC-9B08-13EC25048C3D}" srcOrd="1" destOrd="0" parTransId="{AAEA8D67-1148-42E3-9B6C-43E0FB866DF7}" sibTransId="{21A6C21A-FD1E-4688-82B2-66CB8B96C228}"/>
    <dgm:cxn modelId="{B37CEACB-9EB3-4264-A219-B3622BFA6E07}" type="presOf" srcId="{99C245AC-C53A-4C01-AE18-2C00C7A58B0A}" destId="{1E671E98-0CC1-4A20-AFD8-9927A8ACDD60}" srcOrd="0" destOrd="0" presId="urn:microsoft.com/office/officeart/2005/8/layout/radial3"/>
    <dgm:cxn modelId="{C407EE32-E1A0-4CA3-95F0-325486299D93}" type="presOf" srcId="{714539DF-2B1B-42C2-8BC1-92873703D96C}" destId="{AEA90118-4846-40AC-952D-757112D8D556}" srcOrd="0" destOrd="0" presId="urn:microsoft.com/office/officeart/2005/8/layout/radial3"/>
    <dgm:cxn modelId="{91F44482-2DB1-4894-AB76-B78988A4ECE2}" srcId="{0EF5ABCE-A1EE-4650-AD10-0EAB9DC08229}" destId="{99C245AC-C53A-4C01-AE18-2C00C7A58B0A}" srcOrd="2" destOrd="0" parTransId="{AA9D02AA-F516-4937-8E85-35D6B5E893BD}" sibTransId="{EB1F586A-DEA9-4EED-B53C-982354356861}"/>
    <dgm:cxn modelId="{6AF0258E-DCCE-4907-93A0-530A100258E2}" srcId="{0EF5ABCE-A1EE-4650-AD10-0EAB9DC08229}" destId="{896E5908-7B1F-4402-A2DD-4863A789BBEE}" srcOrd="3" destOrd="0" parTransId="{0839D10B-4A5F-4323-B8C6-6806B430F8D0}" sibTransId="{F22DBC33-ECCA-4674-837B-2EC188A6CA82}"/>
    <dgm:cxn modelId="{AA936CD4-AC60-4DBE-A200-49D53CB58ECE}" srcId="{3C9E389D-2E0D-4D89-A699-45B188FDCC23}" destId="{0EF5ABCE-A1EE-4650-AD10-0EAB9DC08229}" srcOrd="0" destOrd="0" parTransId="{F0268139-4C99-49BD-BC5D-9887084B5F76}" sibTransId="{E53AD802-9E6D-450A-9D00-DC80B17E170F}"/>
    <dgm:cxn modelId="{AB4DF3B5-0EDA-43C4-9BF3-2AB099B5B039}" type="presOf" srcId="{3C9E389D-2E0D-4D89-A699-45B188FDCC23}" destId="{78F518DA-6FC7-43DB-9F1B-EE28BF8AB3A9}" srcOrd="0" destOrd="0" presId="urn:microsoft.com/office/officeart/2005/8/layout/radial3"/>
    <dgm:cxn modelId="{2EC8E288-C17A-4B91-9159-E52C18058B41}" type="presOf" srcId="{E7E2452F-8C17-40FC-9B08-13EC25048C3D}" destId="{020B0AEB-85E7-4CAD-9AA0-52AB186E767D}" srcOrd="0" destOrd="0" presId="urn:microsoft.com/office/officeart/2005/8/layout/radial3"/>
    <dgm:cxn modelId="{3CC9D935-8C24-4667-AACF-2038B8E4A97F}" type="presOf" srcId="{0EF5ABCE-A1EE-4650-AD10-0EAB9DC08229}" destId="{D6D7386F-6E9A-4FBA-8D2D-CE875BBE48CB}" srcOrd="0" destOrd="0" presId="urn:microsoft.com/office/officeart/2005/8/layout/radial3"/>
    <dgm:cxn modelId="{47857645-6520-4E37-95B9-22AF16F5C056}" srcId="{0EF5ABCE-A1EE-4650-AD10-0EAB9DC08229}" destId="{714539DF-2B1B-42C2-8BC1-92873703D96C}" srcOrd="0" destOrd="0" parTransId="{63D45D2C-1E19-4CD8-B04E-51F5C1CA5DCE}" sibTransId="{BF3D7E4E-25C7-4459-80CA-D2D49DEB9881}"/>
    <dgm:cxn modelId="{9D050C17-6097-4955-B824-3331C0554FCE}" type="presOf" srcId="{896E5908-7B1F-4402-A2DD-4863A789BBEE}" destId="{89FFA2F4-7434-4EDD-9C0A-65BAD2B1F961}" srcOrd="0" destOrd="0" presId="urn:microsoft.com/office/officeart/2005/8/layout/radial3"/>
    <dgm:cxn modelId="{BE6E8D01-D559-43BC-9D89-ED0AE7B51F73}" type="presParOf" srcId="{78F518DA-6FC7-43DB-9F1B-EE28BF8AB3A9}" destId="{05711D0D-08B7-4BBB-A731-9CDA3639F94E}" srcOrd="0" destOrd="0" presId="urn:microsoft.com/office/officeart/2005/8/layout/radial3"/>
    <dgm:cxn modelId="{133F5692-ED82-4F9E-A68D-507B3927BD5F}" type="presParOf" srcId="{05711D0D-08B7-4BBB-A731-9CDA3639F94E}" destId="{D6D7386F-6E9A-4FBA-8D2D-CE875BBE48CB}" srcOrd="0" destOrd="0" presId="urn:microsoft.com/office/officeart/2005/8/layout/radial3"/>
    <dgm:cxn modelId="{374112B3-00F7-4D18-BC13-8F4680DECAB7}" type="presParOf" srcId="{05711D0D-08B7-4BBB-A731-9CDA3639F94E}" destId="{AEA90118-4846-40AC-952D-757112D8D556}" srcOrd="1" destOrd="0" presId="urn:microsoft.com/office/officeart/2005/8/layout/radial3"/>
    <dgm:cxn modelId="{0501B9C6-8B8D-4DC2-ABC5-01FA58EA26A3}" type="presParOf" srcId="{05711D0D-08B7-4BBB-A731-9CDA3639F94E}" destId="{020B0AEB-85E7-4CAD-9AA0-52AB186E767D}" srcOrd="2" destOrd="0" presId="urn:microsoft.com/office/officeart/2005/8/layout/radial3"/>
    <dgm:cxn modelId="{A4BA09AA-1B16-4118-A7BA-7E3E08E082AE}" type="presParOf" srcId="{05711D0D-08B7-4BBB-A731-9CDA3639F94E}" destId="{1E671E98-0CC1-4A20-AFD8-9927A8ACDD60}" srcOrd="3" destOrd="0" presId="urn:microsoft.com/office/officeart/2005/8/layout/radial3"/>
    <dgm:cxn modelId="{A7E03D7E-BC02-42C7-B2FF-24B073B411BA}" type="presParOf" srcId="{05711D0D-08B7-4BBB-A731-9CDA3639F94E}" destId="{89FFA2F4-7434-4EDD-9C0A-65BAD2B1F961}" srcOrd="4"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998AE8-C7E9-492D-B99B-001ABC64146D}">
      <dsp:nvSpPr>
        <dsp:cNvPr id="0" name=""/>
        <dsp:cNvSpPr/>
      </dsp:nvSpPr>
      <dsp:spPr>
        <a:xfrm rot="16200000">
          <a:off x="823040" y="-1026806"/>
          <a:ext cx="2678925" cy="4490671"/>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it-IT" sz="3200" b="1" kern="1200" dirty="0" smtClean="0">
            <a:solidFill>
              <a:srgbClr val="FF0066"/>
            </a:solidFill>
          </a:endParaRPr>
        </a:p>
        <a:p>
          <a:pPr lvl="0" algn="ctr" defTabSz="1422400">
            <a:lnSpc>
              <a:spcPct val="90000"/>
            </a:lnSpc>
            <a:spcBef>
              <a:spcPct val="0"/>
            </a:spcBef>
            <a:spcAft>
              <a:spcPct val="35000"/>
            </a:spcAft>
          </a:pPr>
          <a:r>
            <a:rPr lang="it-IT" sz="2800" b="1" kern="1200" dirty="0" smtClean="0">
              <a:solidFill>
                <a:srgbClr val="FF0066"/>
              </a:solidFill>
            </a:rPr>
            <a:t>ATTIVISMO</a:t>
          </a:r>
        </a:p>
        <a:p>
          <a:pPr lvl="0" algn="l" defTabSz="1422400">
            <a:lnSpc>
              <a:spcPct val="90000"/>
            </a:lnSpc>
            <a:spcBef>
              <a:spcPct val="0"/>
            </a:spcBef>
            <a:spcAft>
              <a:spcPct val="35000"/>
            </a:spcAft>
          </a:pPr>
          <a:r>
            <a:rPr lang="it-IT" sz="1600" b="1" kern="1200" dirty="0" smtClean="0">
              <a:solidFill>
                <a:schemeClr val="tx1">
                  <a:lumMod val="95000"/>
                  <a:lumOff val="5000"/>
                </a:schemeClr>
              </a:solidFill>
            </a:rPr>
            <a:t>-centralità del bambino</a:t>
          </a:r>
        </a:p>
        <a:p>
          <a:pPr lvl="0" algn="l" defTabSz="1422400">
            <a:lnSpc>
              <a:spcPct val="90000"/>
            </a:lnSpc>
            <a:spcBef>
              <a:spcPct val="0"/>
            </a:spcBef>
            <a:spcAft>
              <a:spcPct val="35000"/>
            </a:spcAft>
          </a:pPr>
          <a:r>
            <a:rPr lang="it-IT" sz="1600" b="1" kern="1200" dirty="0" smtClean="0">
              <a:solidFill>
                <a:schemeClr val="tx1">
                  <a:lumMod val="95000"/>
                  <a:lumOff val="5000"/>
                </a:schemeClr>
              </a:solidFill>
            </a:rPr>
            <a:t>-valore dell’esperienza concreta</a:t>
          </a:r>
        </a:p>
        <a:p>
          <a:pPr lvl="0" algn="l" defTabSz="1422400">
            <a:lnSpc>
              <a:spcPct val="90000"/>
            </a:lnSpc>
            <a:spcBef>
              <a:spcPct val="0"/>
            </a:spcBef>
            <a:spcAft>
              <a:spcPct val="35000"/>
            </a:spcAft>
          </a:pPr>
          <a:r>
            <a:rPr lang="it-IT" sz="1600" b="1" kern="1200" dirty="0" smtClean="0">
              <a:solidFill>
                <a:schemeClr val="tx1">
                  <a:lumMod val="95000"/>
                  <a:lumOff val="5000"/>
                </a:schemeClr>
              </a:solidFill>
            </a:rPr>
            <a:t>-centralità di un ambiente di apprendimento</a:t>
          </a:r>
        </a:p>
        <a:p>
          <a:pPr lvl="0" algn="l" defTabSz="1422400">
            <a:lnSpc>
              <a:spcPct val="90000"/>
            </a:lnSpc>
            <a:spcBef>
              <a:spcPct val="0"/>
            </a:spcBef>
            <a:spcAft>
              <a:spcPct val="35000"/>
            </a:spcAft>
          </a:pPr>
          <a:r>
            <a:rPr lang="it-IT" sz="1600" b="1" kern="1200" dirty="0" smtClean="0">
              <a:solidFill>
                <a:schemeClr val="tx1">
                  <a:lumMod val="95000"/>
                  <a:lumOff val="5000"/>
                </a:schemeClr>
              </a:solidFill>
            </a:rPr>
            <a:t>-valorizzazione di modalità di insegnamento indiretto</a:t>
          </a:r>
        </a:p>
        <a:p>
          <a:pPr lvl="0" algn="ctr" defTabSz="1422400">
            <a:lnSpc>
              <a:spcPct val="90000"/>
            </a:lnSpc>
            <a:spcBef>
              <a:spcPct val="0"/>
            </a:spcBef>
            <a:spcAft>
              <a:spcPct val="35000"/>
            </a:spcAft>
          </a:pPr>
          <a:endParaRPr lang="it-IT" sz="1600" b="1" kern="1200" dirty="0">
            <a:solidFill>
              <a:srgbClr val="FF0066"/>
            </a:solidFill>
          </a:endParaRPr>
        </a:p>
      </dsp:txBody>
      <dsp:txXfrm rot="16200000">
        <a:off x="1157905" y="-1361672"/>
        <a:ext cx="2009193" cy="4490671"/>
      </dsp:txXfrm>
    </dsp:sp>
    <dsp:sp modelId="{BE46FBA2-9FAD-4E77-8E32-90549C6EE888}">
      <dsp:nvSpPr>
        <dsp:cNvPr id="0" name=""/>
        <dsp:cNvSpPr/>
      </dsp:nvSpPr>
      <dsp:spPr>
        <a:xfrm>
          <a:off x="4260593" y="-120933"/>
          <a:ext cx="4196264" cy="2678925"/>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it-IT" sz="2800" b="1" kern="1200" dirty="0" smtClean="0">
              <a:solidFill>
                <a:srgbClr val="26B849"/>
              </a:solidFill>
            </a:rPr>
            <a:t>COMPORTAMENTISMO</a:t>
          </a:r>
        </a:p>
        <a:p>
          <a:pPr lvl="0" algn="l" defTabSz="1244600">
            <a:lnSpc>
              <a:spcPct val="90000"/>
            </a:lnSpc>
            <a:spcBef>
              <a:spcPct val="0"/>
            </a:spcBef>
            <a:spcAft>
              <a:spcPct val="35000"/>
            </a:spcAft>
          </a:pPr>
          <a:r>
            <a:rPr lang="it-IT" sz="1600" b="1" kern="1200" dirty="0" smtClean="0">
              <a:solidFill>
                <a:schemeClr val="tx1">
                  <a:lumMod val="95000"/>
                  <a:lumOff val="5000"/>
                </a:schemeClr>
              </a:solidFill>
            </a:rPr>
            <a:t>-presentazione dell’obiettivo</a:t>
          </a:r>
        </a:p>
        <a:p>
          <a:pPr lvl="0" algn="l" defTabSz="1244600">
            <a:lnSpc>
              <a:spcPct val="90000"/>
            </a:lnSpc>
            <a:spcBef>
              <a:spcPct val="0"/>
            </a:spcBef>
            <a:spcAft>
              <a:spcPct val="35000"/>
            </a:spcAft>
          </a:pPr>
          <a:r>
            <a:rPr lang="it-IT" sz="1600" b="1" kern="1200" dirty="0" smtClean="0">
              <a:solidFill>
                <a:schemeClr val="tx1">
                  <a:lumMod val="95000"/>
                  <a:lumOff val="5000"/>
                </a:schemeClr>
              </a:solidFill>
            </a:rPr>
            <a:t>-presentazione degli stimoli</a:t>
          </a:r>
        </a:p>
        <a:p>
          <a:pPr lvl="0" algn="l" defTabSz="1244600">
            <a:lnSpc>
              <a:spcPct val="90000"/>
            </a:lnSpc>
            <a:spcBef>
              <a:spcPct val="0"/>
            </a:spcBef>
            <a:spcAft>
              <a:spcPct val="35000"/>
            </a:spcAft>
          </a:pPr>
          <a:r>
            <a:rPr lang="it-IT" sz="1600" b="1" kern="1200" dirty="0" smtClean="0">
              <a:solidFill>
                <a:schemeClr val="tx1">
                  <a:lumMod val="95000"/>
                  <a:lumOff val="5000"/>
                </a:schemeClr>
              </a:solidFill>
            </a:rPr>
            <a:t>-verifica immediata</a:t>
          </a:r>
        </a:p>
        <a:p>
          <a:pPr lvl="0" algn="l" defTabSz="1244600">
            <a:lnSpc>
              <a:spcPct val="90000"/>
            </a:lnSpc>
            <a:spcBef>
              <a:spcPct val="0"/>
            </a:spcBef>
            <a:spcAft>
              <a:spcPct val="35000"/>
            </a:spcAft>
          </a:pPr>
          <a:r>
            <a:rPr lang="it-IT" sz="1600" b="1" kern="1200" dirty="0" smtClean="0">
              <a:solidFill>
                <a:schemeClr val="tx1">
                  <a:lumMod val="95000"/>
                  <a:lumOff val="5000"/>
                </a:schemeClr>
              </a:solidFill>
            </a:rPr>
            <a:t>-feedback e il rinforzo</a:t>
          </a:r>
        </a:p>
        <a:p>
          <a:pPr lvl="0" algn="ctr" defTabSz="1244600">
            <a:lnSpc>
              <a:spcPct val="90000"/>
            </a:lnSpc>
            <a:spcBef>
              <a:spcPct val="0"/>
            </a:spcBef>
            <a:spcAft>
              <a:spcPct val="35000"/>
            </a:spcAft>
          </a:pPr>
          <a:endParaRPr lang="it-IT" sz="1600" b="1" kern="1200" dirty="0" smtClean="0">
            <a:solidFill>
              <a:schemeClr val="tx1">
                <a:lumMod val="95000"/>
                <a:lumOff val="5000"/>
              </a:schemeClr>
            </a:solidFill>
          </a:endParaRPr>
        </a:p>
      </dsp:txBody>
      <dsp:txXfrm>
        <a:off x="4260593" y="-120933"/>
        <a:ext cx="4196264" cy="2009193"/>
      </dsp:txXfrm>
    </dsp:sp>
    <dsp:sp modelId="{E21B3642-5959-46FB-AFED-2134F5100495}">
      <dsp:nvSpPr>
        <dsp:cNvPr id="0" name=""/>
        <dsp:cNvSpPr/>
      </dsp:nvSpPr>
      <dsp:spPr>
        <a:xfrm rot="10800000">
          <a:off x="-64453" y="2530083"/>
          <a:ext cx="4453913" cy="2827766"/>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it-IT" sz="2800" b="1" kern="1200" smtClean="0">
              <a:solidFill>
                <a:srgbClr val="7030A0"/>
              </a:solidFill>
            </a:rPr>
            <a:t>COGNITIVISMO</a:t>
          </a:r>
        </a:p>
        <a:p>
          <a:pPr lvl="0" algn="l" defTabSz="1244600">
            <a:lnSpc>
              <a:spcPct val="90000"/>
            </a:lnSpc>
            <a:spcBef>
              <a:spcPct val="0"/>
            </a:spcBef>
            <a:spcAft>
              <a:spcPct val="35000"/>
            </a:spcAft>
          </a:pPr>
          <a:r>
            <a:rPr lang="it-IT" sz="1600" b="1" kern="1200" smtClean="0">
              <a:solidFill>
                <a:schemeClr val="tx1">
                  <a:lumMod val="95000"/>
                  <a:lumOff val="5000"/>
                </a:schemeClr>
              </a:solidFill>
            </a:rPr>
            <a:t>-valorizzazione dei saperi in funzione formativa</a:t>
          </a:r>
        </a:p>
        <a:p>
          <a:pPr lvl="0" algn="l" defTabSz="1244600">
            <a:lnSpc>
              <a:spcPct val="90000"/>
            </a:lnSpc>
            <a:spcBef>
              <a:spcPct val="0"/>
            </a:spcBef>
            <a:spcAft>
              <a:spcPct val="35000"/>
            </a:spcAft>
          </a:pPr>
          <a:r>
            <a:rPr lang="it-IT" sz="1600" b="1" kern="1200" smtClean="0">
              <a:solidFill>
                <a:schemeClr val="tx1">
                  <a:lumMod val="95000"/>
                  <a:lumOff val="5000"/>
                </a:schemeClr>
              </a:solidFill>
            </a:rPr>
            <a:t>-motivazione,stili di cognitivi e di apprendimento</a:t>
          </a:r>
        </a:p>
        <a:p>
          <a:pPr lvl="0" algn="l" defTabSz="1244600">
            <a:lnSpc>
              <a:spcPct val="90000"/>
            </a:lnSpc>
            <a:spcBef>
              <a:spcPct val="0"/>
            </a:spcBef>
            <a:spcAft>
              <a:spcPct val="35000"/>
            </a:spcAft>
          </a:pPr>
          <a:r>
            <a:rPr lang="it-IT" sz="1600" b="1" kern="1200" smtClean="0">
              <a:solidFill>
                <a:schemeClr val="tx1">
                  <a:lumMod val="95000"/>
                  <a:lumOff val="5000"/>
                </a:schemeClr>
              </a:solidFill>
            </a:rPr>
            <a:t>-prerequisiti e conoscenze posseduti</a:t>
          </a:r>
        </a:p>
        <a:p>
          <a:pPr lvl="0" algn="ctr" defTabSz="1244600">
            <a:lnSpc>
              <a:spcPct val="90000"/>
            </a:lnSpc>
            <a:spcBef>
              <a:spcPct val="0"/>
            </a:spcBef>
            <a:spcAft>
              <a:spcPct val="35000"/>
            </a:spcAft>
          </a:pPr>
          <a:r>
            <a:rPr lang="it-IT" sz="1600" b="1" kern="1200" smtClean="0">
              <a:solidFill>
                <a:schemeClr val="tx1">
                  <a:lumMod val="95000"/>
                  <a:lumOff val="5000"/>
                </a:schemeClr>
              </a:solidFill>
            </a:rPr>
            <a:t>-</a:t>
          </a:r>
          <a:r>
            <a:rPr lang="it-IT" sz="3300" kern="1200" smtClean="0"/>
            <a:t>		</a:t>
          </a:r>
          <a:endParaRPr lang="it-IT" sz="3300" kern="1200" dirty="0"/>
        </a:p>
      </dsp:txBody>
      <dsp:txXfrm rot="10800000">
        <a:off x="-64453" y="3237025"/>
        <a:ext cx="4453913" cy="2120824"/>
      </dsp:txXfrm>
    </dsp:sp>
    <dsp:sp modelId="{0CEF4866-B76E-4EE4-AFDB-2A4CEA7D5D90}">
      <dsp:nvSpPr>
        <dsp:cNvPr id="0" name=""/>
        <dsp:cNvSpPr/>
      </dsp:nvSpPr>
      <dsp:spPr>
        <a:xfrm rot="5400000">
          <a:off x="4749743" y="1697210"/>
          <a:ext cx="3162658" cy="4233107"/>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it-IT" sz="2800" b="1" kern="1200" smtClean="0">
              <a:solidFill>
                <a:srgbClr val="3377FF"/>
              </a:solidFill>
            </a:rPr>
            <a:t>COSTRUTTIVISMO</a:t>
          </a:r>
        </a:p>
        <a:p>
          <a:pPr lvl="0" algn="l" defTabSz="1244600">
            <a:lnSpc>
              <a:spcPct val="90000"/>
            </a:lnSpc>
            <a:spcBef>
              <a:spcPct val="0"/>
            </a:spcBef>
            <a:spcAft>
              <a:spcPct val="35000"/>
            </a:spcAft>
          </a:pPr>
          <a:r>
            <a:rPr lang="it-IT" sz="1600" b="1" kern="1200" smtClean="0">
              <a:solidFill>
                <a:schemeClr val="tx1">
                  <a:lumMod val="95000"/>
                  <a:lumOff val="5000"/>
                </a:schemeClr>
              </a:solidFill>
            </a:rPr>
            <a:t>-centralità ambiente di apprendimento</a:t>
          </a:r>
        </a:p>
        <a:p>
          <a:pPr lvl="0" algn="l" defTabSz="1244600">
            <a:lnSpc>
              <a:spcPct val="90000"/>
            </a:lnSpc>
            <a:spcBef>
              <a:spcPct val="0"/>
            </a:spcBef>
            <a:spcAft>
              <a:spcPct val="35000"/>
            </a:spcAft>
          </a:pPr>
          <a:r>
            <a:rPr lang="it-IT" sz="1600" b="1" kern="1200" smtClean="0">
              <a:solidFill>
                <a:schemeClr val="tx1">
                  <a:lumMod val="95000"/>
                  <a:lumOff val="5000"/>
                </a:schemeClr>
              </a:solidFill>
            </a:rPr>
            <a:t>-apprendimento collaborativo</a:t>
          </a:r>
        </a:p>
        <a:p>
          <a:pPr lvl="0" algn="ctr" defTabSz="1244600">
            <a:lnSpc>
              <a:spcPct val="90000"/>
            </a:lnSpc>
            <a:spcBef>
              <a:spcPct val="0"/>
            </a:spcBef>
            <a:spcAft>
              <a:spcPct val="35000"/>
            </a:spcAft>
          </a:pPr>
          <a:endParaRPr lang="it-IT" sz="1600" b="1" kern="1200" dirty="0">
            <a:solidFill>
              <a:schemeClr val="tx1">
                <a:lumMod val="95000"/>
                <a:lumOff val="5000"/>
              </a:schemeClr>
            </a:solidFill>
          </a:endParaRPr>
        </a:p>
      </dsp:txBody>
      <dsp:txXfrm rot="5400000">
        <a:off x="5145075" y="2092542"/>
        <a:ext cx="2371993" cy="4233107"/>
      </dsp:txXfrm>
    </dsp:sp>
    <dsp:sp modelId="{0537E1AC-1AEC-486B-A077-2DE7231EACA5}">
      <dsp:nvSpPr>
        <dsp:cNvPr id="0" name=""/>
        <dsp:cNvSpPr/>
      </dsp:nvSpPr>
      <dsp:spPr>
        <a:xfrm>
          <a:off x="2723864" y="2232435"/>
          <a:ext cx="3239190" cy="790108"/>
        </a:xfrm>
        <a:prstGeom prst="roundRect">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it-IT" sz="2800" b="1" kern="1200" dirty="0" smtClean="0">
              <a:solidFill>
                <a:srgbClr val="FF0000"/>
              </a:solidFill>
            </a:rPr>
            <a:t>PARADIGMI TEORICI</a:t>
          </a:r>
          <a:endParaRPr lang="it-IT" sz="2800" b="1" kern="1200" dirty="0">
            <a:solidFill>
              <a:srgbClr val="FF0000"/>
            </a:solidFill>
          </a:endParaRPr>
        </a:p>
      </dsp:txBody>
      <dsp:txXfrm>
        <a:off x="2723864" y="2232435"/>
        <a:ext cx="3239190" cy="7901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D7386F-6E9A-4FBA-8D2D-CE875BBE48CB}">
      <dsp:nvSpPr>
        <dsp:cNvPr id="0" name=""/>
        <dsp:cNvSpPr/>
      </dsp:nvSpPr>
      <dsp:spPr>
        <a:xfrm>
          <a:off x="2785154" y="735858"/>
          <a:ext cx="2254249" cy="2542252"/>
        </a:xfrm>
        <a:prstGeom prst="ellipse">
          <a:avLst/>
        </a:prstGeom>
        <a:solidFill>
          <a:schemeClr val="dk2">
            <a:alpha val="50000"/>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La conoscenza del mondo</a:t>
          </a:r>
          <a:endParaRPr lang="it-IT" sz="2000" kern="1200" dirty="0"/>
        </a:p>
      </dsp:txBody>
      <dsp:txXfrm>
        <a:off x="2785154" y="735858"/>
        <a:ext cx="2254249" cy="2542252"/>
      </dsp:txXfrm>
    </dsp:sp>
    <dsp:sp modelId="{AEA90118-4846-40AC-952D-757112D8D556}">
      <dsp:nvSpPr>
        <dsp:cNvPr id="0" name=""/>
        <dsp:cNvSpPr/>
      </dsp:nvSpPr>
      <dsp:spPr>
        <a:xfrm>
          <a:off x="3168347" y="15771"/>
          <a:ext cx="1465161" cy="1127124"/>
        </a:xfrm>
        <a:prstGeom prst="ellipse">
          <a:avLst/>
        </a:prstGeom>
        <a:solidFill>
          <a:srgbClr val="3377FF">
            <a:alpha val="50000"/>
          </a:srgb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Il corpo e il movimento</a:t>
          </a:r>
          <a:endParaRPr lang="it-IT" sz="1600" kern="1200" dirty="0"/>
        </a:p>
      </dsp:txBody>
      <dsp:txXfrm>
        <a:off x="3168347" y="15771"/>
        <a:ext cx="1465161" cy="1127124"/>
      </dsp:txXfrm>
    </dsp:sp>
    <dsp:sp modelId="{020B0AEB-85E7-4CAD-9AA0-52AB186E767D}">
      <dsp:nvSpPr>
        <dsp:cNvPr id="0" name=""/>
        <dsp:cNvSpPr/>
      </dsp:nvSpPr>
      <dsp:spPr>
        <a:xfrm>
          <a:off x="4821121" y="1468437"/>
          <a:ext cx="1312401" cy="1127124"/>
        </a:xfrm>
        <a:prstGeom prst="ellipse">
          <a:avLst/>
        </a:prstGeom>
        <a:solidFill>
          <a:srgbClr val="26B849">
            <a:alpha val="50000"/>
          </a:srgb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I discorsi e le parole</a:t>
          </a:r>
          <a:endParaRPr lang="it-IT" sz="1600" kern="1200" dirty="0"/>
        </a:p>
      </dsp:txBody>
      <dsp:txXfrm>
        <a:off x="4821121" y="1468437"/>
        <a:ext cx="1312401" cy="1127124"/>
      </dsp:txXfrm>
    </dsp:sp>
    <dsp:sp modelId="{1E671E98-0CC1-4A20-AFD8-9927A8ACDD60}">
      <dsp:nvSpPr>
        <dsp:cNvPr id="0" name=""/>
        <dsp:cNvSpPr/>
      </dsp:nvSpPr>
      <dsp:spPr>
        <a:xfrm>
          <a:off x="3096348" y="2896093"/>
          <a:ext cx="1656186" cy="1127124"/>
        </a:xfrm>
        <a:prstGeom prst="ellipse">
          <a:avLst/>
        </a:prstGeom>
        <a:solidFill>
          <a:srgbClr val="7030A0">
            <a:alpha val="50000"/>
          </a:srgb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Il sé e l’altro</a:t>
          </a:r>
          <a:endParaRPr lang="it-IT" sz="1600" kern="1200" dirty="0"/>
        </a:p>
      </dsp:txBody>
      <dsp:txXfrm>
        <a:off x="3096348" y="2896093"/>
        <a:ext cx="1656186" cy="1127124"/>
      </dsp:txXfrm>
    </dsp:sp>
    <dsp:sp modelId="{89FFA2F4-7434-4EDD-9C0A-65BAD2B1F961}">
      <dsp:nvSpPr>
        <dsp:cNvPr id="0" name=""/>
        <dsp:cNvSpPr/>
      </dsp:nvSpPr>
      <dsp:spPr>
        <a:xfrm>
          <a:off x="1859364" y="1468437"/>
          <a:ext cx="1363776" cy="1127124"/>
        </a:xfrm>
        <a:prstGeom prst="ellipse">
          <a:avLst/>
        </a:prstGeom>
        <a:solidFill>
          <a:srgbClr val="FFC000">
            <a:alpha val="50000"/>
          </a:srgb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t-IT" sz="1600" kern="1200" dirty="0" smtClean="0"/>
            <a:t>Immagini,suoni e colori</a:t>
          </a:r>
          <a:endParaRPr lang="it-IT" sz="1600" kern="1200" dirty="0"/>
        </a:p>
      </dsp:txBody>
      <dsp:txXfrm>
        <a:off x="1859364" y="1468437"/>
        <a:ext cx="1363776" cy="112712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it-IT"/>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it-IT"/>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it-IT"/>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4267FCF-1AE7-4C23-80F2-2F02BFAD0AA0}"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24267FCF-1AE7-4C23-80F2-2F02BFAD0AA0}" type="slidenum">
              <a:rPr lang="it-IT" smtClean="0"/>
              <a:pPr>
                <a:defRPr/>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24267FCF-1AE7-4C23-80F2-2F02BFAD0AA0}" type="slidenum">
              <a:rPr lang="it-IT" smtClean="0"/>
              <a:pPr>
                <a:defRPr/>
              </a:pPr>
              <a:t>7</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24267FCF-1AE7-4C23-80F2-2F02BFAD0AA0}" type="slidenum">
              <a:rPr lang="it-IT" smtClean="0"/>
              <a:pPr>
                <a:defRPr/>
              </a:pPr>
              <a:t>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24267FCF-1AE7-4C23-80F2-2F02BFAD0AA0}" type="slidenum">
              <a:rPr lang="it-IT" smtClean="0"/>
              <a:pPr>
                <a:defRPr/>
              </a:pPr>
              <a:t>12</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24267FCF-1AE7-4C23-80F2-2F02BFAD0AA0}" type="slidenum">
              <a:rPr lang="it-IT" smtClean="0"/>
              <a:pPr>
                <a:defRPr/>
              </a:pPr>
              <a:t>17</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24267FCF-1AE7-4C23-80F2-2F02BFAD0AA0}" type="slidenum">
              <a:rPr lang="it-IT" smtClean="0"/>
              <a:pPr>
                <a:defRPr/>
              </a:pPr>
              <a:t>19</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24267FCF-1AE7-4C23-80F2-2F02BFAD0AA0}" type="slidenum">
              <a:rPr lang="it-IT" smtClean="0"/>
              <a:pPr>
                <a:defRPr/>
              </a:pPr>
              <a:t>40</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24267FCF-1AE7-4C23-80F2-2F02BFAD0AA0}" type="slidenum">
              <a:rPr lang="it-IT" smtClean="0"/>
              <a:pPr>
                <a:defRPr/>
              </a:pPr>
              <a:t>42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2147483647 w 3985"/>
              <a:gd name="T1" fmla="*/ 0 h 3619"/>
              <a:gd name="T2" fmla="*/ 0 w 3985"/>
              <a:gd name="T3" fmla="*/ 2147483647 h 3619"/>
              <a:gd name="T4" fmla="*/ 2147483647 w 3985"/>
              <a:gd name="T5" fmla="*/ 2147483647 h 3619"/>
              <a:gd name="T6" fmla="*/ 2147483647 w 3985"/>
              <a:gd name="T7" fmla="*/ 2147483647 h 3619"/>
              <a:gd name="T8" fmla="*/ 2147483647 w 3985"/>
              <a:gd name="T9" fmla="*/ 0 h 3619"/>
              <a:gd name="T10" fmla="*/ 2147483647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w="9525">
            <a:noFill/>
            <a:round/>
            <a:headEnd/>
            <a:tailEnd/>
          </a:ln>
        </p:spPr>
        <p:txBody>
          <a:bodyPr/>
          <a:lstStyle/>
          <a:p>
            <a:pPr>
              <a:defRPr/>
            </a:pPr>
            <a:endParaRPr lang="it-IT"/>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51200 w 794"/>
                <a:gd name="T1" fmla="*/ 14380 h 414"/>
                <a:gd name="T2" fmla="*/ 45788 w 794"/>
                <a:gd name="T3" fmla="*/ 11580 h 414"/>
                <a:gd name="T4" fmla="*/ 35864 w 794"/>
                <a:gd name="T5" fmla="*/ 7652 h 414"/>
                <a:gd name="T6" fmla="*/ 4577 w 794"/>
                <a:gd name="T7" fmla="*/ 0 h 414"/>
                <a:gd name="T8" fmla="*/ 1476 w 794"/>
                <a:gd name="T9" fmla="*/ 725 h 414"/>
                <a:gd name="T10" fmla="*/ 0 w 794"/>
                <a:gd name="T11" fmla="*/ 3024 h 414"/>
                <a:gd name="T12" fmla="*/ 1799 w 794"/>
                <a:gd name="T13" fmla="*/ 5648 h 414"/>
                <a:gd name="T14" fmla="*/ 36754 w 794"/>
                <a:gd name="T15" fmla="*/ 14899 h 414"/>
                <a:gd name="T16" fmla="*/ 44413 w 794"/>
                <a:gd name="T17" fmla="*/ 14307 h 414"/>
                <a:gd name="T18" fmla="*/ 50605 w 794"/>
                <a:gd name="T19" fmla="*/ 15073 h 414"/>
                <a:gd name="T20" fmla="*/ 51200 w 794"/>
                <a:gd name="T21" fmla="*/ 14380 h 414"/>
                <a:gd name="T22" fmla="*/ 51200 w 794"/>
                <a:gd name="T23" fmla="*/ 1438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it-IT"/>
            </a:p>
          </p:txBody>
        </p:sp>
        <p:sp>
          <p:nvSpPr>
            <p:cNvPr id="7" name="Freeform 10"/>
            <p:cNvSpPr>
              <a:spLocks/>
            </p:cNvSpPr>
            <p:nvPr userDrawn="1"/>
          </p:nvSpPr>
          <p:spPr bwMode="auto">
            <a:xfrm>
              <a:off x="166" y="261"/>
              <a:ext cx="2244" cy="1007"/>
            </a:xfrm>
            <a:custGeom>
              <a:avLst/>
              <a:gdLst>
                <a:gd name="T0" fmla="*/ 549 w 1586"/>
                <a:gd name="T1" fmla="*/ 0 h 821"/>
                <a:gd name="T2" fmla="*/ 5333 w 1586"/>
                <a:gd name="T3" fmla="*/ 1175 h 821"/>
                <a:gd name="T4" fmla="*/ 5722 w 1586"/>
                <a:gd name="T5" fmla="*/ 1444 h 821"/>
                <a:gd name="T6" fmla="*/ 6356 w 1586"/>
                <a:gd name="T7" fmla="*/ 1792 h 821"/>
                <a:gd name="T8" fmla="*/ 6272 w 1586"/>
                <a:gd name="T9" fmla="*/ 1858 h 821"/>
                <a:gd name="T10" fmla="*/ 5409 w 1586"/>
                <a:gd name="T11" fmla="*/ 1781 h 821"/>
                <a:gd name="T12" fmla="*/ 4588 w 1586"/>
                <a:gd name="T13" fmla="*/ 1835 h 821"/>
                <a:gd name="T14" fmla="*/ 166 w 1586"/>
                <a:gd name="T15" fmla="*/ 676 h 821"/>
                <a:gd name="T16" fmla="*/ 0 w 1586"/>
                <a:gd name="T17" fmla="*/ 340 h 821"/>
                <a:gd name="T18" fmla="*/ 184 w 1586"/>
                <a:gd name="T19" fmla="*/ 72 h 821"/>
                <a:gd name="T20" fmla="*/ 549 w 1586"/>
                <a:gd name="T21" fmla="*/ 0 h 821"/>
                <a:gd name="T22" fmla="*/ 549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it-IT"/>
            </a:p>
          </p:txBody>
        </p:sp>
        <p:sp>
          <p:nvSpPr>
            <p:cNvPr id="8" name="Freeform 11"/>
            <p:cNvSpPr>
              <a:spLocks/>
            </p:cNvSpPr>
            <p:nvPr userDrawn="1"/>
          </p:nvSpPr>
          <p:spPr bwMode="auto">
            <a:xfrm>
              <a:off x="474" y="344"/>
              <a:ext cx="1488" cy="919"/>
            </a:xfrm>
            <a:custGeom>
              <a:avLst/>
              <a:gdLst>
                <a:gd name="T0" fmla="*/ 0 w 1049"/>
                <a:gd name="T1" fmla="*/ 744 h 747"/>
                <a:gd name="T2" fmla="*/ 3732 w 1049"/>
                <a:gd name="T3" fmla="*/ 1711 h 747"/>
                <a:gd name="T4" fmla="*/ 3802 w 1049"/>
                <a:gd name="T5" fmla="*/ 1223 h 747"/>
                <a:gd name="T6" fmla="*/ 4247 w 1049"/>
                <a:gd name="T7" fmla="*/ 967 h 747"/>
                <a:gd name="T8" fmla="*/ 316 w 1049"/>
                <a:gd name="T9" fmla="*/ 0 h 747"/>
                <a:gd name="T10" fmla="*/ 0 w 1049"/>
                <a:gd name="T11" fmla="*/ 290 h 747"/>
                <a:gd name="T12" fmla="*/ 0 w 1049"/>
                <a:gd name="T13" fmla="*/ 744 h 747"/>
                <a:gd name="T14" fmla="*/ 0 w 1049"/>
                <a:gd name="T15" fmla="*/ 744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it-IT"/>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438 w 150"/>
                  <a:gd name="T1" fmla="*/ 0 h 173"/>
                  <a:gd name="T2" fmla="*/ 161 w 150"/>
                  <a:gd name="T3" fmla="*/ 155 h 173"/>
                  <a:gd name="T4" fmla="*/ 0 w 150"/>
                  <a:gd name="T5" fmla="*/ 406 h 173"/>
                  <a:gd name="T6" fmla="*/ 319 w 150"/>
                  <a:gd name="T7" fmla="*/ 375 h 173"/>
                  <a:gd name="T8" fmla="*/ 411 w 150"/>
                  <a:gd name="T9" fmla="*/ 198 h 173"/>
                  <a:gd name="T10" fmla="*/ 599 w 150"/>
                  <a:gd name="T11" fmla="*/ 63 h 173"/>
                  <a:gd name="T12" fmla="*/ 438 w 150"/>
                  <a:gd name="T13" fmla="*/ 0 h 173"/>
                  <a:gd name="T14" fmla="*/ 438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it-IT"/>
              </a:p>
            </p:txBody>
          </p:sp>
          <p:sp>
            <p:nvSpPr>
              <p:cNvPr id="11" name="Freeform 14"/>
              <p:cNvSpPr>
                <a:spLocks/>
              </p:cNvSpPr>
              <p:nvPr userDrawn="1"/>
            </p:nvSpPr>
            <p:spPr bwMode="auto">
              <a:xfrm>
                <a:off x="123" y="148"/>
                <a:ext cx="2386" cy="1081"/>
              </a:xfrm>
              <a:custGeom>
                <a:avLst/>
                <a:gdLst>
                  <a:gd name="T0" fmla="*/ 628 w 1684"/>
                  <a:gd name="T1" fmla="*/ 0 h 880"/>
                  <a:gd name="T2" fmla="*/ 254 w 1684"/>
                  <a:gd name="T3" fmla="*/ 119 h 880"/>
                  <a:gd name="T4" fmla="*/ 0 w 1684"/>
                  <a:gd name="T5" fmla="*/ 474 h 880"/>
                  <a:gd name="T6" fmla="*/ 271 w 1684"/>
                  <a:gd name="T7" fmla="*/ 817 h 880"/>
                  <a:gd name="T8" fmla="*/ 4763 w 1684"/>
                  <a:gd name="T9" fmla="*/ 1974 h 880"/>
                  <a:gd name="T10" fmla="*/ 5731 w 1684"/>
                  <a:gd name="T11" fmla="*/ 1902 h 880"/>
                  <a:gd name="T12" fmla="*/ 6515 w 1684"/>
                  <a:gd name="T13" fmla="*/ 2004 h 880"/>
                  <a:gd name="T14" fmla="*/ 6787 w 1684"/>
                  <a:gd name="T15" fmla="*/ 1841 h 880"/>
                  <a:gd name="T16" fmla="*/ 6053 w 1684"/>
                  <a:gd name="T17" fmla="*/ 1512 h 880"/>
                  <a:gd name="T18" fmla="*/ 5754 w 1684"/>
                  <a:gd name="T19" fmla="*/ 1167 h 880"/>
                  <a:gd name="T20" fmla="*/ 5519 w 1684"/>
                  <a:gd name="T21" fmla="*/ 1200 h 880"/>
                  <a:gd name="T22" fmla="*/ 5799 w 1684"/>
                  <a:gd name="T23" fmla="*/ 1512 h 880"/>
                  <a:gd name="T24" fmla="*/ 6360 w 1684"/>
                  <a:gd name="T25" fmla="*/ 1844 h 880"/>
                  <a:gd name="T26" fmla="*/ 5696 w 1684"/>
                  <a:gd name="T27" fmla="*/ 1792 h 880"/>
                  <a:gd name="T28" fmla="*/ 4912 w 1684"/>
                  <a:gd name="T29" fmla="*/ 1852 h 880"/>
                  <a:gd name="T30" fmla="*/ 5057 w 1684"/>
                  <a:gd name="T31" fmla="*/ 1479 h 880"/>
                  <a:gd name="T32" fmla="*/ 5393 w 1684"/>
                  <a:gd name="T33" fmla="*/ 1225 h 880"/>
                  <a:gd name="T34" fmla="*/ 5000 w 1684"/>
                  <a:gd name="T35" fmla="*/ 1257 h 880"/>
                  <a:gd name="T36" fmla="*/ 4695 w 1684"/>
                  <a:gd name="T37" fmla="*/ 1499 h 880"/>
                  <a:gd name="T38" fmla="*/ 4591 w 1684"/>
                  <a:gd name="T39" fmla="*/ 1802 h 880"/>
                  <a:gd name="T40" fmla="*/ 432 w 1684"/>
                  <a:gd name="T41" fmla="*/ 706 h 880"/>
                  <a:gd name="T42" fmla="*/ 322 w 1684"/>
                  <a:gd name="T43" fmla="*/ 489 h 880"/>
                  <a:gd name="T44" fmla="*/ 415 w 1684"/>
                  <a:gd name="T45" fmla="*/ 217 h 880"/>
                  <a:gd name="T46" fmla="*/ 873 w 1684"/>
                  <a:gd name="T47" fmla="*/ 0 h 880"/>
                  <a:gd name="T48" fmla="*/ 628 w 1684"/>
                  <a:gd name="T49" fmla="*/ 0 h 880"/>
                  <a:gd name="T50" fmla="*/ 62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it-IT"/>
              </a:p>
            </p:txBody>
          </p:sp>
          <p:sp>
            <p:nvSpPr>
              <p:cNvPr id="12" name="Freeform 15"/>
              <p:cNvSpPr>
                <a:spLocks/>
              </p:cNvSpPr>
              <p:nvPr userDrawn="1"/>
            </p:nvSpPr>
            <p:spPr bwMode="auto">
              <a:xfrm>
                <a:off x="324" y="158"/>
                <a:ext cx="1686" cy="614"/>
              </a:xfrm>
              <a:custGeom>
                <a:avLst/>
                <a:gdLst>
                  <a:gd name="T0" fmla="*/ 404 w 1190"/>
                  <a:gd name="T1" fmla="*/ 0 h 500"/>
                  <a:gd name="T2" fmla="*/ 4796 w 1190"/>
                  <a:gd name="T3" fmla="*/ 1114 h 500"/>
                  <a:gd name="T4" fmla="*/ 4334 w 1190"/>
                  <a:gd name="T5" fmla="*/ 1137 h 500"/>
                  <a:gd name="T6" fmla="*/ 0 w 1190"/>
                  <a:gd name="T7" fmla="*/ 61 h 500"/>
                  <a:gd name="T8" fmla="*/ 404 w 1190"/>
                  <a:gd name="T9" fmla="*/ 0 h 500"/>
                  <a:gd name="T10" fmla="*/ 404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it-IT"/>
              </a:p>
            </p:txBody>
          </p:sp>
          <p:sp>
            <p:nvSpPr>
              <p:cNvPr id="13" name="Freeform 16"/>
              <p:cNvSpPr>
                <a:spLocks/>
              </p:cNvSpPr>
              <p:nvPr userDrawn="1"/>
            </p:nvSpPr>
            <p:spPr bwMode="auto">
              <a:xfrm>
                <a:off x="409" y="251"/>
                <a:ext cx="227" cy="410"/>
              </a:xfrm>
              <a:custGeom>
                <a:avLst/>
                <a:gdLst>
                  <a:gd name="T0" fmla="*/ 471 w 160"/>
                  <a:gd name="T1" fmla="*/ 0 h 335"/>
                  <a:gd name="T2" fmla="*/ 77 w 160"/>
                  <a:gd name="T3" fmla="*/ 239 h 335"/>
                  <a:gd name="T4" fmla="*/ 0 w 160"/>
                  <a:gd name="T5" fmla="*/ 515 h 335"/>
                  <a:gd name="T6" fmla="*/ 135 w 160"/>
                  <a:gd name="T7" fmla="*/ 704 h 335"/>
                  <a:gd name="T8" fmla="*/ 380 w 160"/>
                  <a:gd name="T9" fmla="*/ 751 h 335"/>
                  <a:gd name="T10" fmla="*/ 308 w 160"/>
                  <a:gd name="T11" fmla="*/ 344 h 335"/>
                  <a:gd name="T12" fmla="*/ 648 w 160"/>
                  <a:gd name="T13" fmla="*/ 39 h 335"/>
                  <a:gd name="T14" fmla="*/ 471 w 160"/>
                  <a:gd name="T15" fmla="*/ 0 h 335"/>
                  <a:gd name="T16" fmla="*/ 47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it-IT"/>
              </a:p>
            </p:txBody>
          </p:sp>
          <p:sp>
            <p:nvSpPr>
              <p:cNvPr id="14" name="Freeform 17"/>
              <p:cNvSpPr>
                <a:spLocks/>
              </p:cNvSpPr>
              <p:nvPr userDrawn="1"/>
            </p:nvSpPr>
            <p:spPr bwMode="auto">
              <a:xfrm>
                <a:off x="846" y="536"/>
                <a:ext cx="691" cy="364"/>
              </a:xfrm>
              <a:custGeom>
                <a:avLst/>
                <a:gdLst>
                  <a:gd name="T0" fmla="*/ 57 w 489"/>
                  <a:gd name="T1" fmla="*/ 79 h 296"/>
                  <a:gd name="T2" fmla="*/ 637 w 489"/>
                  <a:gd name="T3" fmla="*/ 151 h 296"/>
                  <a:gd name="T4" fmla="*/ 1292 w 489"/>
                  <a:gd name="T5" fmla="*/ 314 h 296"/>
                  <a:gd name="T6" fmla="*/ 1755 w 489"/>
                  <a:gd name="T7" fmla="*/ 557 h 296"/>
                  <a:gd name="T8" fmla="*/ 1300 w 489"/>
                  <a:gd name="T9" fmla="*/ 526 h 296"/>
                  <a:gd name="T10" fmla="*/ 553 w 489"/>
                  <a:gd name="T11" fmla="*/ 334 h 296"/>
                  <a:gd name="T12" fmla="*/ 199 w 489"/>
                  <a:gd name="T13" fmla="*/ 183 h 296"/>
                  <a:gd name="T14" fmla="*/ 425 w 489"/>
                  <a:gd name="T15" fmla="*/ 373 h 296"/>
                  <a:gd name="T16" fmla="*/ 1084 w 489"/>
                  <a:gd name="T17" fmla="*/ 617 h 296"/>
                  <a:gd name="T18" fmla="*/ 1857 w 489"/>
                  <a:gd name="T19" fmla="*/ 678 h 296"/>
                  <a:gd name="T20" fmla="*/ 1949 w 489"/>
                  <a:gd name="T21" fmla="*/ 512 h 296"/>
                  <a:gd name="T22" fmla="*/ 1571 w 489"/>
                  <a:gd name="T23" fmla="*/ 275 h 296"/>
                  <a:gd name="T24" fmla="*/ 677 w 489"/>
                  <a:gd name="T25" fmla="*/ 39 h 296"/>
                  <a:gd name="T26" fmla="*/ 0 w 489"/>
                  <a:gd name="T27" fmla="*/ 0 h 296"/>
                  <a:gd name="T28" fmla="*/ 57 w 489"/>
                  <a:gd name="T29" fmla="*/ 79 h 296"/>
                  <a:gd name="T30" fmla="*/ 57 w 489"/>
                  <a:gd name="T31" fmla="*/ 79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it-IT"/>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313 w 794"/>
                <a:gd name="T1" fmla="*/ 99 h 414"/>
                <a:gd name="T2" fmla="*/ 280 w 794"/>
                <a:gd name="T3" fmla="*/ 80 h 414"/>
                <a:gd name="T4" fmla="*/ 219 w 794"/>
                <a:gd name="T5" fmla="*/ 52 h 414"/>
                <a:gd name="T6" fmla="*/ 28 w 794"/>
                <a:gd name="T7" fmla="*/ 0 h 414"/>
                <a:gd name="T8" fmla="*/ 9 w 794"/>
                <a:gd name="T9" fmla="*/ 5 h 414"/>
                <a:gd name="T10" fmla="*/ 0 w 794"/>
                <a:gd name="T11" fmla="*/ 21 h 414"/>
                <a:gd name="T12" fmla="*/ 10 w 794"/>
                <a:gd name="T13" fmla="*/ 39 h 414"/>
                <a:gd name="T14" fmla="*/ 225 w 794"/>
                <a:gd name="T15" fmla="*/ 103 h 414"/>
                <a:gd name="T16" fmla="*/ 272 w 794"/>
                <a:gd name="T17" fmla="*/ 98 h 414"/>
                <a:gd name="T18" fmla="*/ 310 w 794"/>
                <a:gd name="T19" fmla="*/ 104 h 414"/>
                <a:gd name="T20" fmla="*/ 313 w 794"/>
                <a:gd name="T21" fmla="*/ 99 h 414"/>
                <a:gd name="T22" fmla="*/ 313 w 794"/>
                <a:gd name="T23" fmla="*/ 99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it-IT"/>
            </a:p>
          </p:txBody>
        </p:sp>
        <p:sp>
          <p:nvSpPr>
            <p:cNvPr id="17" name="Freeform 20"/>
            <p:cNvSpPr>
              <a:spLocks/>
            </p:cNvSpPr>
            <p:nvPr userDrawn="1"/>
          </p:nvSpPr>
          <p:spPr bwMode="auto">
            <a:xfrm rot="7320404">
              <a:off x="4893" y="2923"/>
              <a:ext cx="627" cy="290"/>
            </a:xfrm>
            <a:custGeom>
              <a:avLst/>
              <a:gdLst>
                <a:gd name="T0" fmla="*/ 3 w 1586"/>
                <a:gd name="T1" fmla="*/ 0 h 821"/>
                <a:gd name="T2" fmla="*/ 32 w 1586"/>
                <a:gd name="T3" fmla="*/ 8 h 821"/>
                <a:gd name="T4" fmla="*/ 35 w 1586"/>
                <a:gd name="T5" fmla="*/ 10 h 821"/>
                <a:gd name="T6" fmla="*/ 39 w 1586"/>
                <a:gd name="T7" fmla="*/ 12 h 821"/>
                <a:gd name="T8" fmla="*/ 38 w 1586"/>
                <a:gd name="T9" fmla="*/ 13 h 821"/>
                <a:gd name="T10" fmla="*/ 33 w 1586"/>
                <a:gd name="T11" fmla="*/ 12 h 821"/>
                <a:gd name="T12" fmla="*/ 28 w 1586"/>
                <a:gd name="T13" fmla="*/ 13 h 821"/>
                <a:gd name="T14" fmla="*/ 1 w 1586"/>
                <a:gd name="T15" fmla="*/ 5 h 821"/>
                <a:gd name="T16" fmla="*/ 0 w 1586"/>
                <a:gd name="T17" fmla="*/ 2 h 821"/>
                <a:gd name="T18" fmla="*/ 1 w 1586"/>
                <a:gd name="T19" fmla="*/ 0 h 821"/>
                <a:gd name="T20" fmla="*/ 3 w 1586"/>
                <a:gd name="T21" fmla="*/ 0 h 821"/>
                <a:gd name="T22" fmla="*/ 3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w="9525">
              <a:noFill/>
              <a:round/>
              <a:headEnd/>
              <a:tailEnd/>
            </a:ln>
          </p:spPr>
          <p:txBody>
            <a:bodyPr/>
            <a:lstStyle/>
            <a:p>
              <a:pPr>
                <a:defRPr/>
              </a:pPr>
              <a:endParaRPr lang="it-IT"/>
            </a:p>
          </p:txBody>
        </p:sp>
        <p:sp>
          <p:nvSpPr>
            <p:cNvPr id="18" name="Freeform 21"/>
            <p:cNvSpPr>
              <a:spLocks/>
            </p:cNvSpPr>
            <p:nvPr userDrawn="1"/>
          </p:nvSpPr>
          <p:spPr bwMode="auto">
            <a:xfrm rot="7320404">
              <a:off x="5000" y="2913"/>
              <a:ext cx="416" cy="265"/>
            </a:xfrm>
            <a:custGeom>
              <a:avLst/>
              <a:gdLst>
                <a:gd name="T0" fmla="*/ 0 w 1049"/>
                <a:gd name="T1" fmla="*/ 5 h 747"/>
                <a:gd name="T2" fmla="*/ 23 w 1049"/>
                <a:gd name="T3" fmla="*/ 12 h 747"/>
                <a:gd name="T4" fmla="*/ 23 w 1049"/>
                <a:gd name="T5" fmla="*/ 9 h 747"/>
                <a:gd name="T6" fmla="*/ 26 w 1049"/>
                <a:gd name="T7" fmla="*/ 7 h 747"/>
                <a:gd name="T8" fmla="*/ 2 w 1049"/>
                <a:gd name="T9" fmla="*/ 0 h 747"/>
                <a:gd name="T10" fmla="*/ 0 w 1049"/>
                <a:gd name="T11" fmla="*/ 2 h 747"/>
                <a:gd name="T12" fmla="*/ 0 w 1049"/>
                <a:gd name="T13" fmla="*/ 5 h 747"/>
                <a:gd name="T14" fmla="*/ 0 w 1049"/>
                <a:gd name="T15" fmla="*/ 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it-IT"/>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3 w 150"/>
                  <a:gd name="T1" fmla="*/ 0 h 173"/>
                  <a:gd name="T2" fmla="*/ 1 w 150"/>
                  <a:gd name="T3" fmla="*/ 1 h 173"/>
                  <a:gd name="T4" fmla="*/ 0 w 150"/>
                  <a:gd name="T5" fmla="*/ 3 h 173"/>
                  <a:gd name="T6" fmla="*/ 2 w 150"/>
                  <a:gd name="T7" fmla="*/ 2 h 173"/>
                  <a:gd name="T8" fmla="*/ 2 w 150"/>
                  <a:gd name="T9" fmla="*/ 1 h 173"/>
                  <a:gd name="T10" fmla="*/ 4 w 150"/>
                  <a:gd name="T11" fmla="*/ 0 h 173"/>
                  <a:gd name="T12" fmla="*/ 3 w 150"/>
                  <a:gd name="T13" fmla="*/ 0 h 173"/>
                  <a:gd name="T14" fmla="*/ 3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it-IT"/>
              </a:p>
            </p:txBody>
          </p:sp>
          <p:sp>
            <p:nvSpPr>
              <p:cNvPr id="21" name="Freeform 24"/>
              <p:cNvSpPr>
                <a:spLocks/>
              </p:cNvSpPr>
              <p:nvPr userDrawn="1"/>
            </p:nvSpPr>
            <p:spPr bwMode="auto">
              <a:xfrm rot="7320404">
                <a:off x="4887" y="2930"/>
                <a:ext cx="667" cy="311"/>
              </a:xfrm>
              <a:custGeom>
                <a:avLst/>
                <a:gdLst>
                  <a:gd name="T0" fmla="*/ 4 w 1684"/>
                  <a:gd name="T1" fmla="*/ 0 h 880"/>
                  <a:gd name="T2" fmla="*/ 2 w 1684"/>
                  <a:gd name="T3" fmla="*/ 1 h 880"/>
                  <a:gd name="T4" fmla="*/ 0 w 1684"/>
                  <a:gd name="T5" fmla="*/ 3 h 880"/>
                  <a:gd name="T6" fmla="*/ 2 w 1684"/>
                  <a:gd name="T7" fmla="*/ 6 h 880"/>
                  <a:gd name="T8" fmla="*/ 29 w 1684"/>
                  <a:gd name="T9" fmla="*/ 13 h 880"/>
                  <a:gd name="T10" fmla="*/ 35 w 1684"/>
                  <a:gd name="T11" fmla="*/ 13 h 880"/>
                  <a:gd name="T12" fmla="*/ 40 w 1684"/>
                  <a:gd name="T13" fmla="*/ 14 h 880"/>
                  <a:gd name="T14" fmla="*/ 42 w 1684"/>
                  <a:gd name="T15" fmla="*/ 13 h 880"/>
                  <a:gd name="T16" fmla="*/ 37 w 1684"/>
                  <a:gd name="T17" fmla="*/ 10 h 880"/>
                  <a:gd name="T18" fmla="*/ 35 w 1684"/>
                  <a:gd name="T19" fmla="*/ 8 h 880"/>
                  <a:gd name="T20" fmla="*/ 34 w 1684"/>
                  <a:gd name="T21" fmla="*/ 8 h 880"/>
                  <a:gd name="T22" fmla="*/ 36 w 1684"/>
                  <a:gd name="T23" fmla="*/ 10 h 880"/>
                  <a:gd name="T24" fmla="*/ 39 w 1684"/>
                  <a:gd name="T25" fmla="*/ 13 h 880"/>
                  <a:gd name="T26" fmla="*/ 35 w 1684"/>
                  <a:gd name="T27" fmla="*/ 12 h 880"/>
                  <a:gd name="T28" fmla="*/ 30 w 1684"/>
                  <a:gd name="T29" fmla="*/ 13 h 880"/>
                  <a:gd name="T30" fmla="*/ 31 w 1684"/>
                  <a:gd name="T31" fmla="*/ 10 h 880"/>
                  <a:gd name="T32" fmla="*/ 33 w 1684"/>
                  <a:gd name="T33" fmla="*/ 8 h 880"/>
                  <a:gd name="T34" fmla="*/ 30 w 1684"/>
                  <a:gd name="T35" fmla="*/ 8 h 880"/>
                  <a:gd name="T36" fmla="*/ 29 w 1684"/>
                  <a:gd name="T37" fmla="*/ 10 h 880"/>
                  <a:gd name="T38" fmla="*/ 28 w 1684"/>
                  <a:gd name="T39" fmla="*/ 12 h 880"/>
                  <a:gd name="T40" fmla="*/ 3 w 1684"/>
                  <a:gd name="T41" fmla="*/ 5 h 880"/>
                  <a:gd name="T42" fmla="*/ 2 w 1684"/>
                  <a:gd name="T43" fmla="*/ 4 h 880"/>
                  <a:gd name="T44" fmla="*/ 2 w 1684"/>
                  <a:gd name="T45" fmla="*/ 1 h 880"/>
                  <a:gd name="T46" fmla="*/ 5 w 1684"/>
                  <a:gd name="T47" fmla="*/ 0 h 880"/>
                  <a:gd name="T48" fmla="*/ 4 w 1684"/>
                  <a:gd name="T49" fmla="*/ 0 h 880"/>
                  <a:gd name="T50" fmla="*/ 4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it-IT"/>
              </a:p>
            </p:txBody>
          </p:sp>
          <p:sp>
            <p:nvSpPr>
              <p:cNvPr id="22" name="Freeform 25"/>
              <p:cNvSpPr>
                <a:spLocks/>
              </p:cNvSpPr>
              <p:nvPr userDrawn="1"/>
            </p:nvSpPr>
            <p:spPr bwMode="auto">
              <a:xfrm rot="7320404">
                <a:off x="5062" y="2997"/>
                <a:ext cx="472" cy="176"/>
              </a:xfrm>
              <a:custGeom>
                <a:avLst/>
                <a:gdLst>
                  <a:gd name="T0" fmla="*/ 2 w 1190"/>
                  <a:gd name="T1" fmla="*/ 0 h 500"/>
                  <a:gd name="T2" fmla="*/ 29 w 1190"/>
                  <a:gd name="T3" fmla="*/ 7 h 500"/>
                  <a:gd name="T4" fmla="*/ 27 w 1190"/>
                  <a:gd name="T5" fmla="*/ 8 h 500"/>
                  <a:gd name="T6" fmla="*/ 0 w 1190"/>
                  <a:gd name="T7" fmla="*/ 0 h 500"/>
                  <a:gd name="T8" fmla="*/ 2 w 1190"/>
                  <a:gd name="T9" fmla="*/ 0 h 500"/>
                  <a:gd name="T10" fmla="*/ 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it-IT"/>
              </a:p>
            </p:txBody>
          </p:sp>
          <p:sp>
            <p:nvSpPr>
              <p:cNvPr id="23" name="Freeform 26"/>
              <p:cNvSpPr>
                <a:spLocks/>
              </p:cNvSpPr>
              <p:nvPr userDrawn="1"/>
            </p:nvSpPr>
            <p:spPr bwMode="auto">
              <a:xfrm rot="7320404">
                <a:off x="5364" y="2873"/>
                <a:ext cx="63" cy="118"/>
              </a:xfrm>
              <a:custGeom>
                <a:avLst/>
                <a:gdLst>
                  <a:gd name="T0" fmla="*/ 3 w 160"/>
                  <a:gd name="T1" fmla="*/ 0 h 335"/>
                  <a:gd name="T2" fmla="*/ 0 w 160"/>
                  <a:gd name="T3" fmla="*/ 2 h 335"/>
                  <a:gd name="T4" fmla="*/ 0 w 160"/>
                  <a:gd name="T5" fmla="*/ 4 h 335"/>
                  <a:gd name="T6" fmla="*/ 1 w 160"/>
                  <a:gd name="T7" fmla="*/ 5 h 335"/>
                  <a:gd name="T8" fmla="*/ 2 w 160"/>
                  <a:gd name="T9" fmla="*/ 5 h 335"/>
                  <a:gd name="T10" fmla="*/ 2 w 160"/>
                  <a:gd name="T11" fmla="*/ 2 h 335"/>
                  <a:gd name="T12" fmla="*/ 4 w 160"/>
                  <a:gd name="T13" fmla="*/ 0 h 335"/>
                  <a:gd name="T14" fmla="*/ 3 w 160"/>
                  <a:gd name="T15" fmla="*/ 0 h 335"/>
                  <a:gd name="T16" fmla="*/ 3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it-IT"/>
              </a:p>
            </p:txBody>
          </p:sp>
          <p:sp>
            <p:nvSpPr>
              <p:cNvPr id="24" name="Freeform 27"/>
              <p:cNvSpPr>
                <a:spLocks/>
              </p:cNvSpPr>
              <p:nvPr userDrawn="1"/>
            </p:nvSpPr>
            <p:spPr bwMode="auto">
              <a:xfrm rot="7320404">
                <a:off x="5137" y="3000"/>
                <a:ext cx="193" cy="104"/>
              </a:xfrm>
              <a:custGeom>
                <a:avLst/>
                <a:gdLst>
                  <a:gd name="T0" fmla="*/ 0 w 489"/>
                  <a:gd name="T1" fmla="*/ 0 h 296"/>
                  <a:gd name="T2" fmla="*/ 4 w 489"/>
                  <a:gd name="T3" fmla="*/ 1 h 296"/>
                  <a:gd name="T4" fmla="*/ 8 w 489"/>
                  <a:gd name="T5" fmla="*/ 2 h 296"/>
                  <a:gd name="T6" fmla="*/ 11 w 489"/>
                  <a:gd name="T7" fmla="*/ 4 h 296"/>
                  <a:gd name="T8" fmla="*/ 8 w 489"/>
                  <a:gd name="T9" fmla="*/ 4 h 296"/>
                  <a:gd name="T10" fmla="*/ 4 w 489"/>
                  <a:gd name="T11" fmla="*/ 2 h 296"/>
                  <a:gd name="T12" fmla="*/ 1 w 489"/>
                  <a:gd name="T13" fmla="*/ 1 h 296"/>
                  <a:gd name="T14" fmla="*/ 3 w 489"/>
                  <a:gd name="T15" fmla="*/ 2 h 296"/>
                  <a:gd name="T16" fmla="*/ 7 w 489"/>
                  <a:gd name="T17" fmla="*/ 4 h 296"/>
                  <a:gd name="T18" fmla="*/ 11 w 489"/>
                  <a:gd name="T19" fmla="*/ 5 h 296"/>
                  <a:gd name="T20" fmla="*/ 12 w 489"/>
                  <a:gd name="T21" fmla="*/ 4 h 296"/>
                  <a:gd name="T22" fmla="*/ 9 w 489"/>
                  <a:gd name="T23" fmla="*/ 2 h 296"/>
                  <a:gd name="T24" fmla="*/ 4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it-IT"/>
              </a:p>
            </p:txBody>
          </p:sp>
        </p:grpSp>
      </p:grpSp>
      <p:sp>
        <p:nvSpPr>
          <p:cNvPr id="25" name="Freeform 28"/>
          <p:cNvSpPr>
            <a:spLocks/>
          </p:cNvSpPr>
          <p:nvPr/>
        </p:nvSpPr>
        <p:spPr bwMode="auto">
          <a:xfrm>
            <a:off x="901700" y="5054600"/>
            <a:ext cx="6807200" cy="728663"/>
          </a:xfrm>
          <a:custGeom>
            <a:avLst/>
            <a:gdLst>
              <a:gd name="T0" fmla="*/ 0 w 4288"/>
              <a:gd name="T1" fmla="*/ 0 h 459"/>
              <a:gd name="T2" fmla="*/ 2147483647 w 4288"/>
              <a:gd name="T3" fmla="*/ 2147483647 h 459"/>
              <a:gd name="T4" fmla="*/ 2147483647 w 4288"/>
              <a:gd name="T5" fmla="*/ 2147483647 h 459"/>
              <a:gd name="T6" fmla="*/ 2147483647 w 4288"/>
              <a:gd name="T7" fmla="*/ 2147483647 h 459"/>
              <a:gd name="T8" fmla="*/ 2147483647 w 4288"/>
              <a:gd name="T9" fmla="*/ 2147483647 h 459"/>
              <a:gd name="T10" fmla="*/ 2147483647 w 4288"/>
              <a:gd name="T11" fmla="*/ 2147483647 h 459"/>
              <a:gd name="T12" fmla="*/ 2147483647 w 4288"/>
              <a:gd name="T13" fmla="*/ 214748364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it-IT"/>
          </a:p>
        </p:txBody>
      </p:sp>
      <p:sp>
        <p:nvSpPr>
          <p:cNvPr id="26" name="Freeform 29"/>
          <p:cNvSpPr>
            <a:spLocks/>
          </p:cNvSpPr>
          <p:nvPr/>
        </p:nvSpPr>
        <p:spPr bwMode="auto">
          <a:xfrm>
            <a:off x="4076700" y="1930400"/>
            <a:ext cx="889000" cy="381000"/>
          </a:xfrm>
          <a:custGeom>
            <a:avLst/>
            <a:gdLst>
              <a:gd name="T0" fmla="*/ 0 w 560"/>
              <a:gd name="T1" fmla="*/ 2147483647 h 240"/>
              <a:gd name="T2" fmla="*/ 2147483647 w 560"/>
              <a:gd name="T3" fmla="*/ 2147483647 h 240"/>
              <a:gd name="T4" fmla="*/ 2147483647 w 560"/>
              <a:gd name="T5" fmla="*/ 2147483647 h 240"/>
              <a:gd name="T6" fmla="*/ 2147483647 w 560"/>
              <a:gd name="T7" fmla="*/ 2147483647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it-IT"/>
          </a:p>
        </p:txBody>
      </p:sp>
      <p:sp>
        <p:nvSpPr>
          <p:cNvPr id="1638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extLst>
        </p:spPr>
        <p:txBody>
          <a:bodyPr/>
          <a:lstStyle>
            <a:lvl1pPr>
              <a:defRPr>
                <a:solidFill>
                  <a:schemeClr val="tx2"/>
                </a:solidFill>
                <a:effectLst>
                  <a:outerShdw blurRad="38100" dist="38100" dir="2700000" algn="tl">
                    <a:srgbClr val="C0C0C0"/>
                  </a:outerShdw>
                </a:effectLst>
              </a:defRPr>
            </a:lvl1pPr>
          </a:lstStyle>
          <a:p>
            <a:pPr lvl="0"/>
            <a:r>
              <a:rPr lang="it-IT" noProof="0" smtClean="0"/>
              <a:t>Fare clic per modificare lo stile del titolo</a:t>
            </a:r>
          </a:p>
        </p:txBody>
      </p:sp>
      <p:sp>
        <p:nvSpPr>
          <p:cNvPr id="1638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it-IT" noProof="0" smtClean="0"/>
              <a:t>Fare clic per modificare lo stile del sottotitolo dello schema</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it-IT"/>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r>
              <a:rPr lang="it-IT" smtClean="0"/>
              <a:t>La Sala Veronica</a:t>
            </a:r>
            <a:endParaRPr lang="it-IT"/>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87EDF908-A944-45EE-B680-0E04FCD7DAF9}" type="slidenum">
              <a:rPr lang="it-IT"/>
              <a:pPr>
                <a:defRPr/>
              </a:pPr>
              <a:t>‹N›</a:t>
            </a:fld>
            <a:endParaRPr lang="it-IT"/>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sz="half" idx="10"/>
          </p:nvPr>
        </p:nvSpPr>
        <p:spPr>
          <a:ln/>
        </p:spPr>
        <p:txBody>
          <a:bodyPr/>
          <a:lstStyle>
            <a:lvl1pPr>
              <a:defRPr/>
            </a:lvl1pPr>
          </a:lstStyle>
          <a:p>
            <a:pPr>
              <a:defRPr/>
            </a:pPr>
            <a:endParaRPr lang="it-IT"/>
          </a:p>
        </p:txBody>
      </p:sp>
      <p:sp>
        <p:nvSpPr>
          <p:cNvPr id="5" name="Rectangle 6"/>
          <p:cNvSpPr>
            <a:spLocks noGrp="1" noChangeArrowheads="1"/>
          </p:cNvSpPr>
          <p:nvPr>
            <p:ph type="ftr" sz="quarter" idx="11"/>
          </p:nvPr>
        </p:nvSpPr>
        <p:spPr>
          <a:ln/>
        </p:spPr>
        <p:txBody>
          <a:bodyPr/>
          <a:lstStyle>
            <a:lvl1pPr>
              <a:defRPr/>
            </a:lvl1pPr>
          </a:lstStyle>
          <a:p>
            <a:pPr>
              <a:defRPr/>
            </a:pPr>
            <a:r>
              <a:rPr lang="it-IT" smtClean="0"/>
              <a:t>La Sala Veronica</a:t>
            </a:r>
            <a:endParaRPr lang="it-IT"/>
          </a:p>
        </p:txBody>
      </p:sp>
      <p:sp>
        <p:nvSpPr>
          <p:cNvPr id="6" name="Rectangle 7"/>
          <p:cNvSpPr>
            <a:spLocks noGrp="1" noChangeArrowheads="1"/>
          </p:cNvSpPr>
          <p:nvPr>
            <p:ph type="sldNum" sz="quarter" idx="12"/>
          </p:nvPr>
        </p:nvSpPr>
        <p:spPr>
          <a:ln/>
        </p:spPr>
        <p:txBody>
          <a:bodyPr/>
          <a:lstStyle>
            <a:lvl1pPr>
              <a:defRPr/>
            </a:lvl1pPr>
          </a:lstStyle>
          <a:p>
            <a:pPr>
              <a:defRPr/>
            </a:pPr>
            <a:fld id="{51A73432-4F9D-4859-A870-E63F9782E4F5}" type="slidenum">
              <a:rPr lang="it-IT"/>
              <a:pPr>
                <a:defRPr/>
              </a:pPr>
              <a:t>‹N›</a:t>
            </a:fld>
            <a:endParaRPr lang="it-IT"/>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457950" y="152400"/>
            <a:ext cx="1924050" cy="5334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152400"/>
            <a:ext cx="5619750" cy="5334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sz="half" idx="10"/>
          </p:nvPr>
        </p:nvSpPr>
        <p:spPr>
          <a:ln/>
        </p:spPr>
        <p:txBody>
          <a:bodyPr/>
          <a:lstStyle>
            <a:lvl1pPr>
              <a:defRPr/>
            </a:lvl1pPr>
          </a:lstStyle>
          <a:p>
            <a:pPr>
              <a:defRPr/>
            </a:pPr>
            <a:endParaRPr lang="it-IT"/>
          </a:p>
        </p:txBody>
      </p:sp>
      <p:sp>
        <p:nvSpPr>
          <p:cNvPr id="5" name="Rectangle 6"/>
          <p:cNvSpPr>
            <a:spLocks noGrp="1" noChangeArrowheads="1"/>
          </p:cNvSpPr>
          <p:nvPr>
            <p:ph type="ftr" sz="quarter" idx="11"/>
          </p:nvPr>
        </p:nvSpPr>
        <p:spPr>
          <a:ln/>
        </p:spPr>
        <p:txBody>
          <a:bodyPr/>
          <a:lstStyle>
            <a:lvl1pPr>
              <a:defRPr/>
            </a:lvl1pPr>
          </a:lstStyle>
          <a:p>
            <a:pPr>
              <a:defRPr/>
            </a:pPr>
            <a:r>
              <a:rPr lang="it-IT" smtClean="0"/>
              <a:t>La Sala Veronica</a:t>
            </a:r>
            <a:endParaRPr lang="it-IT"/>
          </a:p>
        </p:txBody>
      </p:sp>
      <p:sp>
        <p:nvSpPr>
          <p:cNvPr id="6" name="Rectangle 7"/>
          <p:cNvSpPr>
            <a:spLocks noGrp="1" noChangeArrowheads="1"/>
          </p:cNvSpPr>
          <p:nvPr>
            <p:ph type="sldNum" sz="quarter" idx="12"/>
          </p:nvPr>
        </p:nvSpPr>
        <p:spPr>
          <a:ln/>
        </p:spPr>
        <p:txBody>
          <a:bodyPr/>
          <a:lstStyle>
            <a:lvl1pPr>
              <a:defRPr/>
            </a:lvl1pPr>
          </a:lstStyle>
          <a:p>
            <a:pPr>
              <a:defRPr/>
            </a:pPr>
            <a:fld id="{8F9A715D-F22C-4E9A-A854-3E32613971F1}" type="slidenum">
              <a:rPr lang="it-IT"/>
              <a:pPr>
                <a:defRPr/>
              </a:pPr>
              <a:t>‹N›</a:t>
            </a:fld>
            <a:endParaRPr lang="it-IT"/>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sz="half" idx="10"/>
          </p:nvPr>
        </p:nvSpPr>
        <p:spPr>
          <a:ln/>
        </p:spPr>
        <p:txBody>
          <a:bodyPr/>
          <a:lstStyle>
            <a:lvl1pPr>
              <a:defRPr/>
            </a:lvl1pPr>
          </a:lstStyle>
          <a:p>
            <a:pPr>
              <a:defRPr/>
            </a:pPr>
            <a:endParaRPr lang="it-IT"/>
          </a:p>
        </p:txBody>
      </p:sp>
      <p:sp>
        <p:nvSpPr>
          <p:cNvPr id="5" name="Rectangle 6"/>
          <p:cNvSpPr>
            <a:spLocks noGrp="1" noChangeArrowheads="1"/>
          </p:cNvSpPr>
          <p:nvPr>
            <p:ph type="ftr" sz="quarter" idx="11"/>
          </p:nvPr>
        </p:nvSpPr>
        <p:spPr>
          <a:ln/>
        </p:spPr>
        <p:txBody>
          <a:bodyPr/>
          <a:lstStyle>
            <a:lvl1pPr>
              <a:defRPr/>
            </a:lvl1pPr>
          </a:lstStyle>
          <a:p>
            <a:pPr>
              <a:defRPr/>
            </a:pPr>
            <a:r>
              <a:rPr lang="it-IT" smtClean="0"/>
              <a:t>La Sala Veronica</a:t>
            </a:r>
            <a:endParaRPr lang="it-IT"/>
          </a:p>
        </p:txBody>
      </p:sp>
      <p:sp>
        <p:nvSpPr>
          <p:cNvPr id="6" name="Rectangle 7"/>
          <p:cNvSpPr>
            <a:spLocks noGrp="1" noChangeArrowheads="1"/>
          </p:cNvSpPr>
          <p:nvPr>
            <p:ph type="sldNum" sz="quarter" idx="12"/>
          </p:nvPr>
        </p:nvSpPr>
        <p:spPr>
          <a:ln/>
        </p:spPr>
        <p:txBody>
          <a:bodyPr/>
          <a:lstStyle>
            <a:lvl1pPr>
              <a:defRPr/>
            </a:lvl1pPr>
          </a:lstStyle>
          <a:p>
            <a:pPr>
              <a:defRPr/>
            </a:pPr>
            <a:fld id="{0AC9CF36-3EFD-4BD8-98DF-ECCD09E58EA2}" type="slidenum">
              <a:rPr lang="it-IT"/>
              <a:pPr>
                <a:defRPr/>
              </a:pPr>
              <a:t>‹N›</a:t>
            </a:fld>
            <a:endParaRPr lang="it-IT"/>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dt" sz="half" idx="10"/>
          </p:nvPr>
        </p:nvSpPr>
        <p:spPr>
          <a:ln/>
        </p:spPr>
        <p:txBody>
          <a:bodyPr/>
          <a:lstStyle>
            <a:lvl1pPr>
              <a:defRPr/>
            </a:lvl1pPr>
          </a:lstStyle>
          <a:p>
            <a:pPr>
              <a:defRPr/>
            </a:pPr>
            <a:endParaRPr lang="it-IT"/>
          </a:p>
        </p:txBody>
      </p:sp>
      <p:sp>
        <p:nvSpPr>
          <p:cNvPr id="5" name="Rectangle 6"/>
          <p:cNvSpPr>
            <a:spLocks noGrp="1" noChangeArrowheads="1"/>
          </p:cNvSpPr>
          <p:nvPr>
            <p:ph type="ftr" sz="quarter" idx="11"/>
          </p:nvPr>
        </p:nvSpPr>
        <p:spPr>
          <a:ln/>
        </p:spPr>
        <p:txBody>
          <a:bodyPr/>
          <a:lstStyle>
            <a:lvl1pPr>
              <a:defRPr/>
            </a:lvl1pPr>
          </a:lstStyle>
          <a:p>
            <a:pPr>
              <a:defRPr/>
            </a:pPr>
            <a:r>
              <a:rPr lang="it-IT" smtClean="0"/>
              <a:t>La Sala Veronica</a:t>
            </a:r>
            <a:endParaRPr lang="it-IT"/>
          </a:p>
        </p:txBody>
      </p:sp>
      <p:sp>
        <p:nvSpPr>
          <p:cNvPr id="6" name="Rectangle 7"/>
          <p:cNvSpPr>
            <a:spLocks noGrp="1" noChangeArrowheads="1"/>
          </p:cNvSpPr>
          <p:nvPr>
            <p:ph type="sldNum" sz="quarter" idx="12"/>
          </p:nvPr>
        </p:nvSpPr>
        <p:spPr>
          <a:ln/>
        </p:spPr>
        <p:txBody>
          <a:bodyPr/>
          <a:lstStyle>
            <a:lvl1pPr>
              <a:defRPr/>
            </a:lvl1pPr>
          </a:lstStyle>
          <a:p>
            <a:pPr>
              <a:defRPr/>
            </a:pPr>
            <a:fld id="{9194B9DC-8060-454A-84A8-529A4D823C0E}" type="slidenum">
              <a:rPr lang="it-IT"/>
              <a:pPr>
                <a:defRPr/>
              </a:pPr>
              <a:t>‹N›</a:t>
            </a:fld>
            <a:endParaRPr lang="it-IT"/>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dt" sz="half" idx="10"/>
          </p:nvPr>
        </p:nvSpPr>
        <p:spPr>
          <a:ln/>
        </p:spPr>
        <p:txBody>
          <a:bodyPr/>
          <a:lstStyle>
            <a:lvl1pPr>
              <a:defRPr/>
            </a:lvl1pPr>
          </a:lstStyle>
          <a:p>
            <a:pPr>
              <a:defRPr/>
            </a:pPr>
            <a:endParaRPr lang="it-IT"/>
          </a:p>
        </p:txBody>
      </p:sp>
      <p:sp>
        <p:nvSpPr>
          <p:cNvPr id="6" name="Rectangle 6"/>
          <p:cNvSpPr>
            <a:spLocks noGrp="1" noChangeArrowheads="1"/>
          </p:cNvSpPr>
          <p:nvPr>
            <p:ph type="ftr" sz="quarter" idx="11"/>
          </p:nvPr>
        </p:nvSpPr>
        <p:spPr>
          <a:ln/>
        </p:spPr>
        <p:txBody>
          <a:bodyPr/>
          <a:lstStyle>
            <a:lvl1pPr>
              <a:defRPr/>
            </a:lvl1pPr>
          </a:lstStyle>
          <a:p>
            <a:pPr>
              <a:defRPr/>
            </a:pPr>
            <a:r>
              <a:rPr lang="it-IT" smtClean="0"/>
              <a:t>La Sala Veronica</a:t>
            </a:r>
            <a:endParaRPr lang="it-IT"/>
          </a:p>
        </p:txBody>
      </p:sp>
      <p:sp>
        <p:nvSpPr>
          <p:cNvPr id="7" name="Rectangle 7"/>
          <p:cNvSpPr>
            <a:spLocks noGrp="1" noChangeArrowheads="1"/>
          </p:cNvSpPr>
          <p:nvPr>
            <p:ph type="sldNum" sz="quarter" idx="12"/>
          </p:nvPr>
        </p:nvSpPr>
        <p:spPr>
          <a:ln/>
        </p:spPr>
        <p:txBody>
          <a:bodyPr/>
          <a:lstStyle>
            <a:lvl1pPr>
              <a:defRPr/>
            </a:lvl1pPr>
          </a:lstStyle>
          <a:p>
            <a:pPr>
              <a:defRPr/>
            </a:pPr>
            <a:fld id="{A650DA3B-1ED2-4132-B1DC-543EC614E6F8}" type="slidenum">
              <a:rPr lang="it-IT"/>
              <a:pPr>
                <a:defRPr/>
              </a:pPr>
              <a:t>‹N›</a:t>
            </a:fld>
            <a:endParaRPr lang="it-IT"/>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dt" sz="half" idx="10"/>
          </p:nvPr>
        </p:nvSpPr>
        <p:spPr>
          <a:ln/>
        </p:spPr>
        <p:txBody>
          <a:bodyPr/>
          <a:lstStyle>
            <a:lvl1pPr>
              <a:defRPr/>
            </a:lvl1pPr>
          </a:lstStyle>
          <a:p>
            <a:pPr>
              <a:defRPr/>
            </a:pPr>
            <a:endParaRPr lang="it-IT"/>
          </a:p>
        </p:txBody>
      </p:sp>
      <p:sp>
        <p:nvSpPr>
          <p:cNvPr id="8" name="Rectangle 6"/>
          <p:cNvSpPr>
            <a:spLocks noGrp="1" noChangeArrowheads="1"/>
          </p:cNvSpPr>
          <p:nvPr>
            <p:ph type="ftr" sz="quarter" idx="11"/>
          </p:nvPr>
        </p:nvSpPr>
        <p:spPr>
          <a:ln/>
        </p:spPr>
        <p:txBody>
          <a:bodyPr/>
          <a:lstStyle>
            <a:lvl1pPr>
              <a:defRPr/>
            </a:lvl1pPr>
          </a:lstStyle>
          <a:p>
            <a:pPr>
              <a:defRPr/>
            </a:pPr>
            <a:r>
              <a:rPr lang="it-IT" smtClean="0"/>
              <a:t>La Sala Veronica</a:t>
            </a:r>
            <a:endParaRPr lang="it-IT"/>
          </a:p>
        </p:txBody>
      </p:sp>
      <p:sp>
        <p:nvSpPr>
          <p:cNvPr id="9" name="Rectangle 7"/>
          <p:cNvSpPr>
            <a:spLocks noGrp="1" noChangeArrowheads="1"/>
          </p:cNvSpPr>
          <p:nvPr>
            <p:ph type="sldNum" sz="quarter" idx="12"/>
          </p:nvPr>
        </p:nvSpPr>
        <p:spPr>
          <a:ln/>
        </p:spPr>
        <p:txBody>
          <a:bodyPr/>
          <a:lstStyle>
            <a:lvl1pPr>
              <a:defRPr/>
            </a:lvl1pPr>
          </a:lstStyle>
          <a:p>
            <a:pPr>
              <a:defRPr/>
            </a:pPr>
            <a:fld id="{D676BEA0-BF27-4B11-B4E0-B10C21CF33B1}" type="slidenum">
              <a:rPr lang="it-IT"/>
              <a:pPr>
                <a:defRPr/>
              </a:pPr>
              <a:t>‹N›</a:t>
            </a:fld>
            <a:endParaRPr lang="it-IT"/>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dt" sz="half" idx="10"/>
          </p:nvPr>
        </p:nvSpPr>
        <p:spPr>
          <a:ln/>
        </p:spPr>
        <p:txBody>
          <a:bodyPr/>
          <a:lstStyle>
            <a:lvl1pPr>
              <a:defRPr/>
            </a:lvl1pPr>
          </a:lstStyle>
          <a:p>
            <a:pPr>
              <a:defRPr/>
            </a:pPr>
            <a:endParaRPr lang="it-IT"/>
          </a:p>
        </p:txBody>
      </p:sp>
      <p:sp>
        <p:nvSpPr>
          <p:cNvPr id="4" name="Rectangle 6"/>
          <p:cNvSpPr>
            <a:spLocks noGrp="1" noChangeArrowheads="1"/>
          </p:cNvSpPr>
          <p:nvPr>
            <p:ph type="ftr" sz="quarter" idx="11"/>
          </p:nvPr>
        </p:nvSpPr>
        <p:spPr>
          <a:ln/>
        </p:spPr>
        <p:txBody>
          <a:bodyPr/>
          <a:lstStyle>
            <a:lvl1pPr>
              <a:defRPr/>
            </a:lvl1pPr>
          </a:lstStyle>
          <a:p>
            <a:pPr>
              <a:defRPr/>
            </a:pPr>
            <a:r>
              <a:rPr lang="it-IT" smtClean="0"/>
              <a:t>La Sala Veronica</a:t>
            </a:r>
            <a:endParaRPr lang="it-IT"/>
          </a:p>
        </p:txBody>
      </p:sp>
      <p:sp>
        <p:nvSpPr>
          <p:cNvPr id="5" name="Rectangle 7"/>
          <p:cNvSpPr>
            <a:spLocks noGrp="1" noChangeArrowheads="1"/>
          </p:cNvSpPr>
          <p:nvPr>
            <p:ph type="sldNum" sz="quarter" idx="12"/>
          </p:nvPr>
        </p:nvSpPr>
        <p:spPr>
          <a:ln/>
        </p:spPr>
        <p:txBody>
          <a:bodyPr/>
          <a:lstStyle>
            <a:lvl1pPr>
              <a:defRPr/>
            </a:lvl1pPr>
          </a:lstStyle>
          <a:p>
            <a:pPr>
              <a:defRPr/>
            </a:pPr>
            <a:fld id="{86845729-5A3B-46E4-BA39-B50C5541370A}" type="slidenum">
              <a:rPr lang="it-IT"/>
              <a:pPr>
                <a:defRPr/>
              </a:pPr>
              <a:t>‹N›</a:t>
            </a:fld>
            <a:endParaRPr lang="it-IT"/>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it-IT"/>
          </a:p>
        </p:txBody>
      </p:sp>
      <p:sp>
        <p:nvSpPr>
          <p:cNvPr id="3" name="Rectangle 6"/>
          <p:cNvSpPr>
            <a:spLocks noGrp="1" noChangeArrowheads="1"/>
          </p:cNvSpPr>
          <p:nvPr>
            <p:ph type="ftr" sz="quarter" idx="11"/>
          </p:nvPr>
        </p:nvSpPr>
        <p:spPr>
          <a:ln/>
        </p:spPr>
        <p:txBody>
          <a:bodyPr/>
          <a:lstStyle>
            <a:lvl1pPr>
              <a:defRPr/>
            </a:lvl1pPr>
          </a:lstStyle>
          <a:p>
            <a:pPr>
              <a:defRPr/>
            </a:pPr>
            <a:r>
              <a:rPr lang="it-IT" smtClean="0"/>
              <a:t>La Sala Veronica</a:t>
            </a:r>
            <a:endParaRPr lang="it-IT"/>
          </a:p>
        </p:txBody>
      </p:sp>
      <p:sp>
        <p:nvSpPr>
          <p:cNvPr id="4" name="Rectangle 7"/>
          <p:cNvSpPr>
            <a:spLocks noGrp="1" noChangeArrowheads="1"/>
          </p:cNvSpPr>
          <p:nvPr>
            <p:ph type="sldNum" sz="quarter" idx="12"/>
          </p:nvPr>
        </p:nvSpPr>
        <p:spPr>
          <a:ln/>
        </p:spPr>
        <p:txBody>
          <a:bodyPr/>
          <a:lstStyle>
            <a:lvl1pPr>
              <a:defRPr/>
            </a:lvl1pPr>
          </a:lstStyle>
          <a:p>
            <a:pPr>
              <a:defRPr/>
            </a:pPr>
            <a:fld id="{6AF038BF-A523-40F7-94F0-E333688CA687}" type="slidenum">
              <a:rPr lang="it-IT"/>
              <a:pPr>
                <a:defRPr/>
              </a:pPr>
              <a:t>‹N›</a:t>
            </a:fld>
            <a:endParaRPr lang="it-IT"/>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dt" sz="half" idx="10"/>
          </p:nvPr>
        </p:nvSpPr>
        <p:spPr>
          <a:ln/>
        </p:spPr>
        <p:txBody>
          <a:bodyPr/>
          <a:lstStyle>
            <a:lvl1pPr>
              <a:defRPr/>
            </a:lvl1pPr>
          </a:lstStyle>
          <a:p>
            <a:pPr>
              <a:defRPr/>
            </a:pPr>
            <a:endParaRPr lang="it-IT"/>
          </a:p>
        </p:txBody>
      </p:sp>
      <p:sp>
        <p:nvSpPr>
          <p:cNvPr id="6" name="Rectangle 6"/>
          <p:cNvSpPr>
            <a:spLocks noGrp="1" noChangeArrowheads="1"/>
          </p:cNvSpPr>
          <p:nvPr>
            <p:ph type="ftr" sz="quarter" idx="11"/>
          </p:nvPr>
        </p:nvSpPr>
        <p:spPr>
          <a:ln/>
        </p:spPr>
        <p:txBody>
          <a:bodyPr/>
          <a:lstStyle>
            <a:lvl1pPr>
              <a:defRPr/>
            </a:lvl1pPr>
          </a:lstStyle>
          <a:p>
            <a:pPr>
              <a:defRPr/>
            </a:pPr>
            <a:r>
              <a:rPr lang="it-IT" smtClean="0"/>
              <a:t>La Sala Veronica</a:t>
            </a:r>
            <a:endParaRPr lang="it-IT"/>
          </a:p>
        </p:txBody>
      </p:sp>
      <p:sp>
        <p:nvSpPr>
          <p:cNvPr id="7" name="Rectangle 7"/>
          <p:cNvSpPr>
            <a:spLocks noGrp="1" noChangeArrowheads="1"/>
          </p:cNvSpPr>
          <p:nvPr>
            <p:ph type="sldNum" sz="quarter" idx="12"/>
          </p:nvPr>
        </p:nvSpPr>
        <p:spPr>
          <a:ln/>
        </p:spPr>
        <p:txBody>
          <a:bodyPr/>
          <a:lstStyle>
            <a:lvl1pPr>
              <a:defRPr/>
            </a:lvl1pPr>
          </a:lstStyle>
          <a:p>
            <a:pPr>
              <a:defRPr/>
            </a:pPr>
            <a:fld id="{6BC0766D-45D4-4622-A94D-FB6A81DF40B0}" type="slidenum">
              <a:rPr lang="it-IT"/>
              <a:pPr>
                <a:defRPr/>
              </a:pPr>
              <a:t>‹N›</a:t>
            </a:fld>
            <a:endParaRPr lang="it-IT"/>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dt" sz="half" idx="10"/>
          </p:nvPr>
        </p:nvSpPr>
        <p:spPr>
          <a:ln/>
        </p:spPr>
        <p:txBody>
          <a:bodyPr/>
          <a:lstStyle>
            <a:lvl1pPr>
              <a:defRPr/>
            </a:lvl1pPr>
          </a:lstStyle>
          <a:p>
            <a:pPr>
              <a:defRPr/>
            </a:pPr>
            <a:endParaRPr lang="it-IT"/>
          </a:p>
        </p:txBody>
      </p:sp>
      <p:sp>
        <p:nvSpPr>
          <p:cNvPr id="6" name="Rectangle 6"/>
          <p:cNvSpPr>
            <a:spLocks noGrp="1" noChangeArrowheads="1"/>
          </p:cNvSpPr>
          <p:nvPr>
            <p:ph type="ftr" sz="quarter" idx="11"/>
          </p:nvPr>
        </p:nvSpPr>
        <p:spPr>
          <a:ln/>
        </p:spPr>
        <p:txBody>
          <a:bodyPr/>
          <a:lstStyle>
            <a:lvl1pPr>
              <a:defRPr/>
            </a:lvl1pPr>
          </a:lstStyle>
          <a:p>
            <a:pPr>
              <a:defRPr/>
            </a:pPr>
            <a:r>
              <a:rPr lang="it-IT" smtClean="0"/>
              <a:t>La Sala Veronica</a:t>
            </a:r>
            <a:endParaRPr lang="it-IT"/>
          </a:p>
        </p:txBody>
      </p:sp>
      <p:sp>
        <p:nvSpPr>
          <p:cNvPr id="7" name="Rectangle 7"/>
          <p:cNvSpPr>
            <a:spLocks noGrp="1" noChangeArrowheads="1"/>
          </p:cNvSpPr>
          <p:nvPr>
            <p:ph type="sldNum" sz="quarter" idx="12"/>
          </p:nvPr>
        </p:nvSpPr>
        <p:spPr>
          <a:ln/>
        </p:spPr>
        <p:txBody>
          <a:bodyPr/>
          <a:lstStyle>
            <a:lvl1pPr>
              <a:defRPr/>
            </a:lvl1pPr>
          </a:lstStyle>
          <a:p>
            <a:pPr>
              <a:defRPr/>
            </a:pPr>
            <a:fld id="{08FBB9B3-5C43-43DC-8CDB-D23C58F5C081}" type="slidenum">
              <a:rPr lang="it-IT"/>
              <a:pPr>
                <a:defRPr/>
              </a:pPr>
              <a:t>‹N›</a:t>
            </a:fld>
            <a:endParaRPr lang="it-IT"/>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Freeform 2"/>
          <p:cNvSpPr>
            <a:spLocks/>
          </p:cNvSpPr>
          <p:nvPr/>
        </p:nvSpPr>
        <p:spPr bwMode="auto">
          <a:xfrm rot="-3172564">
            <a:off x="7777957" y="-15081"/>
            <a:ext cx="1162050" cy="2084387"/>
          </a:xfrm>
          <a:custGeom>
            <a:avLst/>
            <a:gdLst>
              <a:gd name="T0" fmla="*/ 2147483647 w 2903"/>
              <a:gd name="T1" fmla="*/ 2147483647 h 3686"/>
              <a:gd name="T2" fmla="*/ 2147483647 w 2903"/>
              <a:gd name="T3" fmla="*/ 2147483647 h 3686"/>
              <a:gd name="T4" fmla="*/ 2147483647 w 2903"/>
              <a:gd name="T5" fmla="*/ 0 h 3686"/>
              <a:gd name="T6" fmla="*/ 2147483647 w 2903"/>
              <a:gd name="T7" fmla="*/ 2147483647 h 3686"/>
              <a:gd name="T8" fmla="*/ 2147483647 w 2903"/>
              <a:gd name="T9" fmla="*/ 2147483647 h 3686"/>
              <a:gd name="T10" fmla="*/ 0 w 2903"/>
              <a:gd name="T11" fmla="*/ 2147483647 h 3686"/>
              <a:gd name="T12" fmla="*/ 2147483647 w 2903"/>
              <a:gd name="T13" fmla="*/ 2147483647 h 3686"/>
              <a:gd name="T14" fmla="*/ 2147483647 w 2903"/>
              <a:gd name="T15" fmla="*/ 2147483647 h 3686"/>
              <a:gd name="T16" fmla="*/ 2147483647 w 2903"/>
              <a:gd name="T17" fmla="*/ 2147483647 h 3686"/>
              <a:gd name="T18" fmla="*/ 2147483647 w 2903"/>
              <a:gd name="T19" fmla="*/ 2147483647 h 3686"/>
              <a:gd name="T20" fmla="*/ 2147483647 w 2903"/>
              <a:gd name="T21" fmla="*/ 2147483647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w="9525">
            <a:noFill/>
            <a:round/>
            <a:headEnd/>
            <a:tailEnd/>
          </a:ln>
        </p:spPr>
        <p:txBody>
          <a:bodyPr/>
          <a:lstStyle/>
          <a:p>
            <a:pPr>
              <a:defRPr/>
            </a:pPr>
            <a:endParaRPr lang="it-IT"/>
          </a:p>
        </p:txBody>
      </p:sp>
      <p:sp>
        <p:nvSpPr>
          <p:cNvPr id="2051"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p>
        </p:txBody>
      </p:sp>
      <p:sp>
        <p:nvSpPr>
          <p:cNvPr id="2052"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5365"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5366"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it-IT" smtClean="0"/>
              <a:t>La Sala Veronica</a:t>
            </a:r>
            <a:endParaRPr lang="it-IT"/>
          </a:p>
        </p:txBody>
      </p:sp>
      <p:sp>
        <p:nvSpPr>
          <p:cNvPr id="15367"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defRPr sz="1400"/>
            </a:lvl1pPr>
          </a:lstStyle>
          <a:p>
            <a:pPr>
              <a:defRPr/>
            </a:pPr>
            <a:fld id="{D2CD04C1-97CF-4F81-B9AB-047A4CAC73CF}" type="slidenum">
              <a:rPr lang="it-IT"/>
              <a:pPr>
                <a:defRPr/>
              </a:pPr>
              <a:t>‹N›</a:t>
            </a:fld>
            <a:endParaRPr lang="it-IT"/>
          </a:p>
        </p:txBody>
      </p:sp>
      <p:sp>
        <p:nvSpPr>
          <p:cNvPr id="1032" name="Freeform 8"/>
          <p:cNvSpPr>
            <a:spLocks/>
          </p:cNvSpPr>
          <p:nvPr/>
        </p:nvSpPr>
        <p:spPr bwMode="auto">
          <a:xfrm rot="-3172564">
            <a:off x="7865269" y="24607"/>
            <a:ext cx="1165225" cy="2097087"/>
          </a:xfrm>
          <a:custGeom>
            <a:avLst/>
            <a:gdLst>
              <a:gd name="T0" fmla="*/ 2147483647 w 2911"/>
              <a:gd name="T1" fmla="*/ 0 h 3703"/>
              <a:gd name="T2" fmla="*/ 2147483647 w 2911"/>
              <a:gd name="T3" fmla="*/ 2147483647 h 3703"/>
              <a:gd name="T4" fmla="*/ 2147483647 w 2911"/>
              <a:gd name="T5" fmla="*/ 2147483647 h 3703"/>
              <a:gd name="T6" fmla="*/ 0 w 2911"/>
              <a:gd name="T7" fmla="*/ 2147483647 h 3703"/>
              <a:gd name="T8" fmla="*/ 2147483647 w 2911"/>
              <a:gd name="T9" fmla="*/ 2147483647 h 3703"/>
              <a:gd name="T10" fmla="*/ 2147483647 w 2911"/>
              <a:gd name="T11" fmla="*/ 2147483647 h 3703"/>
              <a:gd name="T12" fmla="*/ 2147483647 w 2911"/>
              <a:gd name="T13" fmla="*/ 2147483647 h 3703"/>
              <a:gd name="T14" fmla="*/ 2147483647 w 2911"/>
              <a:gd name="T15" fmla="*/ 2147483647 h 3703"/>
              <a:gd name="T16" fmla="*/ 2147483647 w 2911"/>
              <a:gd name="T17" fmla="*/ 2147483647 h 3703"/>
              <a:gd name="T18" fmla="*/ 2147483647 w 2911"/>
              <a:gd name="T19" fmla="*/ 0 h 3703"/>
              <a:gd name="T20" fmla="*/ 2147483647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w="9525">
            <a:noFill/>
            <a:round/>
            <a:headEnd/>
            <a:tailEnd/>
          </a:ln>
        </p:spPr>
        <p:txBody>
          <a:bodyPr/>
          <a:lstStyle/>
          <a:p>
            <a:pPr>
              <a:defRPr/>
            </a:pPr>
            <a:endParaRPr lang="it-IT"/>
          </a:p>
        </p:txBody>
      </p:sp>
      <p:sp>
        <p:nvSpPr>
          <p:cNvPr id="1033" name="Freeform 9"/>
          <p:cNvSpPr>
            <a:spLocks/>
          </p:cNvSpPr>
          <p:nvPr/>
        </p:nvSpPr>
        <p:spPr bwMode="auto">
          <a:xfrm rot="-3172564">
            <a:off x="7831138" y="192088"/>
            <a:ext cx="1025525" cy="1571625"/>
          </a:xfrm>
          <a:custGeom>
            <a:avLst/>
            <a:gdLst>
              <a:gd name="T0" fmla="*/ 0 w 2561"/>
              <a:gd name="T1" fmla="*/ 2147483647 h 2777"/>
              <a:gd name="T2" fmla="*/ 2147483647 w 2561"/>
              <a:gd name="T3" fmla="*/ 2147483647 h 2777"/>
              <a:gd name="T4" fmla="*/ 2147483647 w 2561"/>
              <a:gd name="T5" fmla="*/ 2147483647 h 2777"/>
              <a:gd name="T6" fmla="*/ 2147483647 w 2561"/>
              <a:gd name="T7" fmla="*/ 2147483647 h 2777"/>
              <a:gd name="T8" fmla="*/ 2147483647 w 2561"/>
              <a:gd name="T9" fmla="*/ 2147483647 h 2777"/>
              <a:gd name="T10" fmla="*/ 2147483647 w 2561"/>
              <a:gd name="T11" fmla="*/ 0 h 2777"/>
              <a:gd name="T12" fmla="*/ 0 w 2561"/>
              <a:gd name="T13" fmla="*/ 2147483647 h 2777"/>
              <a:gd name="T14" fmla="*/ 0 w 2561"/>
              <a:gd name="T15" fmla="*/ 2147483647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w="9525">
            <a:noFill/>
            <a:round/>
            <a:headEnd/>
            <a:tailEnd/>
          </a:ln>
        </p:spPr>
        <p:txBody>
          <a:bodyPr/>
          <a:lstStyle/>
          <a:p>
            <a:pPr>
              <a:defRPr/>
            </a:pPr>
            <a:endParaRPr lang="it-IT"/>
          </a:p>
        </p:txBody>
      </p:sp>
      <p:grpSp>
        <p:nvGrpSpPr>
          <p:cNvPr id="2058" name="Group 10"/>
          <p:cNvGrpSpPr>
            <a:grpSpLocks/>
          </p:cNvGrpSpPr>
          <p:nvPr/>
        </p:nvGrpSpPr>
        <p:grpSpPr bwMode="auto">
          <a:xfrm>
            <a:off x="7938" y="5540375"/>
            <a:ext cx="1784350" cy="1246188"/>
            <a:chOff x="5" y="3490"/>
            <a:chExt cx="1124" cy="785"/>
          </a:xfrm>
        </p:grpSpPr>
        <p:sp>
          <p:nvSpPr>
            <p:cNvPr id="1051" name="Freeform 11"/>
            <p:cNvSpPr>
              <a:spLocks/>
            </p:cNvSpPr>
            <p:nvPr userDrawn="1"/>
          </p:nvSpPr>
          <p:spPr bwMode="auto">
            <a:xfrm>
              <a:off x="24" y="3505"/>
              <a:ext cx="1089" cy="649"/>
            </a:xfrm>
            <a:custGeom>
              <a:avLst/>
              <a:gdLst>
                <a:gd name="T0" fmla="*/ 100 w 2177"/>
                <a:gd name="T1" fmla="*/ 79 h 1298"/>
                <a:gd name="T2" fmla="*/ 89 w 2177"/>
                <a:gd name="T3" fmla="*/ 70 h 1298"/>
                <a:gd name="T4" fmla="*/ 84 w 2177"/>
                <a:gd name="T5" fmla="*/ 30 h 1298"/>
                <a:gd name="T6" fmla="*/ 134 w 2177"/>
                <a:gd name="T7" fmla="*/ 21 h 1298"/>
                <a:gd name="T8" fmla="*/ 137 w 2177"/>
                <a:gd name="T9" fmla="*/ 13 h 1298"/>
                <a:gd name="T10" fmla="*/ 132 w 2177"/>
                <a:gd name="T11" fmla="*/ 7 h 1298"/>
                <a:gd name="T12" fmla="*/ 80 w 2177"/>
                <a:gd name="T13" fmla="*/ 14 h 1298"/>
                <a:gd name="T14" fmla="*/ 77 w 2177"/>
                <a:gd name="T15" fmla="*/ 2 h 1298"/>
                <a:gd name="T16" fmla="*/ 68 w 2177"/>
                <a:gd name="T17" fmla="*/ 0 h 1298"/>
                <a:gd name="T18" fmla="*/ 60 w 2177"/>
                <a:gd name="T19" fmla="*/ 2 h 1298"/>
                <a:gd name="T20" fmla="*/ 56 w 2177"/>
                <a:gd name="T21" fmla="*/ 7 h 1298"/>
                <a:gd name="T22" fmla="*/ 59 w 2177"/>
                <a:gd name="T23" fmla="*/ 18 h 1298"/>
                <a:gd name="T24" fmla="*/ 42 w 2177"/>
                <a:gd name="T25" fmla="*/ 28 h 1298"/>
                <a:gd name="T26" fmla="*/ 62 w 2177"/>
                <a:gd name="T27" fmla="*/ 30 h 1298"/>
                <a:gd name="T28" fmla="*/ 70 w 2177"/>
                <a:gd name="T29" fmla="*/ 56 h 1298"/>
                <a:gd name="T30" fmla="*/ 9 w 2177"/>
                <a:gd name="T31" fmla="*/ 30 h 1298"/>
                <a:gd name="T32" fmla="*/ 3 w 2177"/>
                <a:gd name="T33" fmla="*/ 32 h 1298"/>
                <a:gd name="T34" fmla="*/ 0 w 2177"/>
                <a:gd name="T35" fmla="*/ 40 h 1298"/>
                <a:gd name="T36" fmla="*/ 4 w 2177"/>
                <a:gd name="T37" fmla="*/ 49 h 1298"/>
                <a:gd name="T38" fmla="*/ 72 w 2177"/>
                <a:gd name="T39" fmla="*/ 81 h 1298"/>
                <a:gd name="T40" fmla="*/ 87 w 2177"/>
                <a:gd name="T41" fmla="*/ 79 h 1298"/>
                <a:gd name="T42" fmla="*/ 99 w 2177"/>
                <a:gd name="T43" fmla="*/ 82 h 1298"/>
                <a:gd name="T44" fmla="*/ 100 w 2177"/>
                <a:gd name="T45" fmla="*/ 79 h 1298"/>
                <a:gd name="T46" fmla="*/ 100 w 2177"/>
                <a:gd name="T47" fmla="*/ 79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w="9525">
              <a:noFill/>
              <a:round/>
              <a:headEnd/>
              <a:tailEnd/>
            </a:ln>
          </p:spPr>
          <p:txBody>
            <a:bodyPr/>
            <a:lstStyle/>
            <a:p>
              <a:pPr>
                <a:defRPr/>
              </a:pPr>
              <a:endParaRPr lang="it-IT"/>
            </a:p>
          </p:txBody>
        </p:sp>
        <p:sp>
          <p:nvSpPr>
            <p:cNvPr id="1052" name="Freeform 12"/>
            <p:cNvSpPr>
              <a:spLocks/>
            </p:cNvSpPr>
            <p:nvPr userDrawn="1"/>
          </p:nvSpPr>
          <p:spPr bwMode="auto">
            <a:xfrm>
              <a:off x="1022" y="3582"/>
              <a:ext cx="71" cy="129"/>
            </a:xfrm>
            <a:custGeom>
              <a:avLst/>
              <a:gdLst>
                <a:gd name="T0" fmla="*/ 0 w 143"/>
                <a:gd name="T1" fmla="*/ 1 h 258"/>
                <a:gd name="T2" fmla="*/ 7 w 143"/>
                <a:gd name="T3" fmla="*/ 0 h 258"/>
                <a:gd name="T4" fmla="*/ 8 w 143"/>
                <a:gd name="T5" fmla="*/ 15 h 258"/>
                <a:gd name="T6" fmla="*/ 0 w 143"/>
                <a:gd name="T7" fmla="*/ 17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w="9525">
              <a:noFill/>
              <a:round/>
              <a:headEnd/>
              <a:tailEnd/>
            </a:ln>
          </p:spPr>
          <p:txBody>
            <a:bodyPr/>
            <a:lstStyle/>
            <a:p>
              <a:pPr>
                <a:defRPr/>
              </a:pPr>
              <a:endParaRPr lang="it-IT"/>
            </a:p>
          </p:txBody>
        </p:sp>
        <p:sp>
          <p:nvSpPr>
            <p:cNvPr id="1053" name="Freeform 13"/>
            <p:cNvSpPr>
              <a:spLocks/>
            </p:cNvSpPr>
            <p:nvPr userDrawn="1"/>
          </p:nvSpPr>
          <p:spPr bwMode="auto">
            <a:xfrm>
              <a:off x="20" y="3774"/>
              <a:ext cx="792" cy="410"/>
            </a:xfrm>
            <a:custGeom>
              <a:avLst/>
              <a:gdLst>
                <a:gd name="T0" fmla="*/ 8 w 1586"/>
                <a:gd name="T1" fmla="*/ 0 h 821"/>
                <a:gd name="T2" fmla="*/ 83 w 1586"/>
                <a:gd name="T3" fmla="*/ 32 h 821"/>
                <a:gd name="T4" fmla="*/ 89 w 1586"/>
                <a:gd name="T5" fmla="*/ 39 h 821"/>
                <a:gd name="T6" fmla="*/ 99 w 1586"/>
                <a:gd name="T7" fmla="*/ 49 h 821"/>
                <a:gd name="T8" fmla="*/ 97 w 1586"/>
                <a:gd name="T9" fmla="*/ 51 h 821"/>
                <a:gd name="T10" fmla="*/ 84 w 1586"/>
                <a:gd name="T11" fmla="*/ 49 h 821"/>
                <a:gd name="T12" fmla="*/ 71 w 1586"/>
                <a:gd name="T13" fmla="*/ 50 h 821"/>
                <a:gd name="T14" fmla="*/ 2 w 1586"/>
                <a:gd name="T15" fmla="*/ 18 h 821"/>
                <a:gd name="T16" fmla="*/ 0 w 1586"/>
                <a:gd name="T17" fmla="*/ 9 h 821"/>
                <a:gd name="T18" fmla="*/ 2 w 1586"/>
                <a:gd name="T19" fmla="*/ 2 h 821"/>
                <a:gd name="T20" fmla="*/ 8 w 1586"/>
                <a:gd name="T21" fmla="*/ 0 h 821"/>
                <a:gd name="T22" fmla="*/ 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it-IT"/>
            </a:p>
          </p:txBody>
        </p:sp>
        <p:sp>
          <p:nvSpPr>
            <p:cNvPr id="1054" name="Freeform 14"/>
            <p:cNvSpPr>
              <a:spLocks/>
            </p:cNvSpPr>
            <p:nvPr userDrawn="1"/>
          </p:nvSpPr>
          <p:spPr bwMode="auto">
            <a:xfrm>
              <a:off x="129" y="3808"/>
              <a:ext cx="525" cy="374"/>
            </a:xfrm>
            <a:custGeom>
              <a:avLst/>
              <a:gdLst>
                <a:gd name="T0" fmla="*/ 0 w 1049"/>
                <a:gd name="T1" fmla="*/ 21 h 747"/>
                <a:gd name="T2" fmla="*/ 58 w 1049"/>
                <a:gd name="T3" fmla="*/ 47 h 747"/>
                <a:gd name="T4" fmla="*/ 59 w 1049"/>
                <a:gd name="T5" fmla="*/ 34 h 747"/>
                <a:gd name="T6" fmla="*/ 66 w 1049"/>
                <a:gd name="T7" fmla="*/ 27 h 747"/>
                <a:gd name="T8" fmla="*/ 5 w 1049"/>
                <a:gd name="T9" fmla="*/ 0 h 747"/>
                <a:gd name="T10" fmla="*/ 0 w 1049"/>
                <a:gd name="T11" fmla="*/ 8 h 747"/>
                <a:gd name="T12" fmla="*/ 0 w 1049"/>
                <a:gd name="T13" fmla="*/ 21 h 747"/>
                <a:gd name="T14" fmla="*/ 0 w 1049"/>
                <a:gd name="T15" fmla="*/ 2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it-IT"/>
            </a:p>
          </p:txBody>
        </p:sp>
        <p:sp>
          <p:nvSpPr>
            <p:cNvPr id="1055" name="Freeform 15"/>
            <p:cNvSpPr>
              <a:spLocks/>
            </p:cNvSpPr>
            <p:nvPr userDrawn="1"/>
          </p:nvSpPr>
          <p:spPr bwMode="auto">
            <a:xfrm>
              <a:off x="485" y="3532"/>
              <a:ext cx="135" cy="121"/>
            </a:xfrm>
            <a:custGeom>
              <a:avLst/>
              <a:gdLst>
                <a:gd name="T0" fmla="*/ 0 w 272"/>
                <a:gd name="T1" fmla="*/ 2 h 241"/>
                <a:gd name="T2" fmla="*/ 9 w 272"/>
                <a:gd name="T3" fmla="*/ 0 h 241"/>
                <a:gd name="T4" fmla="*/ 15 w 272"/>
                <a:gd name="T5" fmla="*/ 3 h 241"/>
                <a:gd name="T6" fmla="*/ 16 w 272"/>
                <a:gd name="T7" fmla="*/ 9 h 241"/>
                <a:gd name="T8" fmla="*/ 10 w 272"/>
                <a:gd name="T9" fmla="*/ 10 h 241"/>
                <a:gd name="T10" fmla="*/ 2 w 272"/>
                <a:gd name="T11" fmla="*/ 16 h 241"/>
                <a:gd name="T12" fmla="*/ 0 w 272"/>
                <a:gd name="T13" fmla="*/ 2 h 241"/>
                <a:gd name="T14" fmla="*/ 0 w 272"/>
                <a:gd name="T15" fmla="*/ 2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w="9525">
              <a:noFill/>
              <a:round/>
              <a:headEnd/>
              <a:tailEnd/>
            </a:ln>
          </p:spPr>
          <p:txBody>
            <a:bodyPr/>
            <a:lstStyle/>
            <a:p>
              <a:pPr>
                <a:defRPr/>
              </a:pPr>
              <a:endParaRPr lang="it-IT"/>
            </a:p>
          </p:txBody>
        </p:sp>
        <p:sp>
          <p:nvSpPr>
            <p:cNvPr id="1056" name="Freeform 16"/>
            <p:cNvSpPr>
              <a:spLocks/>
            </p:cNvSpPr>
            <p:nvPr userDrawn="1"/>
          </p:nvSpPr>
          <p:spPr bwMode="auto">
            <a:xfrm>
              <a:off x="641" y="4163"/>
              <a:ext cx="76" cy="112"/>
            </a:xfrm>
            <a:custGeom>
              <a:avLst/>
              <a:gdLst>
                <a:gd name="T0" fmla="*/ 10 w 152"/>
                <a:gd name="T1" fmla="*/ 1 h 224"/>
                <a:gd name="T2" fmla="*/ 10 w 152"/>
                <a:gd name="T3" fmla="*/ 14 h 224"/>
                <a:gd name="T4" fmla="*/ 0 w 152"/>
                <a:gd name="T5" fmla="*/ 1 h 224"/>
                <a:gd name="T6" fmla="*/ 5 w 152"/>
                <a:gd name="T7" fmla="*/ 0 h 224"/>
                <a:gd name="T8" fmla="*/ 10 w 152"/>
                <a:gd name="T9" fmla="*/ 1 h 224"/>
                <a:gd name="T10" fmla="*/ 10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w="9525">
              <a:noFill/>
              <a:round/>
              <a:headEnd/>
              <a:tailEnd/>
            </a:ln>
          </p:spPr>
          <p:txBody>
            <a:bodyPr/>
            <a:lstStyle/>
            <a:p>
              <a:pPr>
                <a:defRPr/>
              </a:pPr>
              <a:endParaRPr lang="it-IT"/>
            </a:p>
          </p:txBody>
        </p:sp>
        <p:sp>
          <p:nvSpPr>
            <p:cNvPr id="1057" name="Freeform 17"/>
            <p:cNvSpPr>
              <a:spLocks/>
            </p:cNvSpPr>
            <p:nvPr userDrawn="1"/>
          </p:nvSpPr>
          <p:spPr bwMode="auto">
            <a:xfrm>
              <a:off x="504" y="3607"/>
              <a:ext cx="193" cy="383"/>
            </a:xfrm>
            <a:custGeom>
              <a:avLst/>
              <a:gdLst>
                <a:gd name="T0" fmla="*/ 0 w 386"/>
                <a:gd name="T1" fmla="*/ 5 h 764"/>
                <a:gd name="T2" fmla="*/ 6 w 386"/>
                <a:gd name="T3" fmla="*/ 0 h 764"/>
                <a:gd name="T4" fmla="*/ 15 w 386"/>
                <a:gd name="T5" fmla="*/ 1 h 764"/>
                <a:gd name="T6" fmla="*/ 25 w 386"/>
                <a:gd name="T7" fmla="*/ 48 h 764"/>
                <a:gd name="T8" fmla="*/ 18 w 386"/>
                <a:gd name="T9" fmla="*/ 46 h 764"/>
                <a:gd name="T10" fmla="*/ 10 w 386"/>
                <a:gd name="T11" fmla="*/ 43 h 764"/>
                <a:gd name="T12" fmla="*/ 0 w 386"/>
                <a:gd name="T13" fmla="*/ 5 h 764"/>
                <a:gd name="T14" fmla="*/ 0 w 386"/>
                <a:gd name="T15" fmla="*/ 5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w="9525">
              <a:noFill/>
              <a:round/>
              <a:headEnd/>
              <a:tailEnd/>
            </a:ln>
          </p:spPr>
          <p:txBody>
            <a:bodyPr/>
            <a:lstStyle/>
            <a:p>
              <a:pPr>
                <a:defRPr/>
              </a:pPr>
              <a:endParaRPr lang="it-IT"/>
            </a:p>
          </p:txBody>
        </p:sp>
        <p:sp>
          <p:nvSpPr>
            <p:cNvPr id="1058" name="Freeform 18"/>
            <p:cNvSpPr>
              <a:spLocks/>
            </p:cNvSpPr>
            <p:nvPr userDrawn="1"/>
          </p:nvSpPr>
          <p:spPr bwMode="auto">
            <a:xfrm>
              <a:off x="668" y="3590"/>
              <a:ext cx="364" cy="174"/>
            </a:xfrm>
            <a:custGeom>
              <a:avLst/>
              <a:gdLst>
                <a:gd name="T0" fmla="*/ 44 w 728"/>
                <a:gd name="T1" fmla="*/ 0 h 348"/>
                <a:gd name="T2" fmla="*/ 0 w 728"/>
                <a:gd name="T3" fmla="*/ 7 h 348"/>
                <a:gd name="T4" fmla="*/ 2 w 728"/>
                <a:gd name="T5" fmla="*/ 22 h 348"/>
                <a:gd name="T6" fmla="*/ 45 w 728"/>
                <a:gd name="T7" fmla="*/ 15 h 348"/>
                <a:gd name="T8" fmla="*/ 46 w 728"/>
                <a:gd name="T9" fmla="*/ 3 h 348"/>
                <a:gd name="T10" fmla="*/ 44 w 728"/>
                <a:gd name="T11" fmla="*/ 0 h 348"/>
                <a:gd name="T12" fmla="*/ 44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w="9525">
              <a:noFill/>
              <a:round/>
              <a:headEnd/>
              <a:tailEnd/>
            </a:ln>
          </p:spPr>
          <p:txBody>
            <a:bodyPr/>
            <a:lstStyle/>
            <a:p>
              <a:pPr>
                <a:defRPr/>
              </a:pPr>
              <a:endParaRPr lang="it-IT"/>
            </a:p>
          </p:txBody>
        </p:sp>
        <p:sp>
          <p:nvSpPr>
            <p:cNvPr id="1059" name="Freeform 19"/>
            <p:cNvSpPr>
              <a:spLocks/>
            </p:cNvSpPr>
            <p:nvPr userDrawn="1"/>
          </p:nvSpPr>
          <p:spPr bwMode="auto">
            <a:xfrm>
              <a:off x="347" y="3693"/>
              <a:ext cx="156" cy="67"/>
            </a:xfrm>
            <a:custGeom>
              <a:avLst/>
              <a:gdLst>
                <a:gd name="T0" fmla="*/ 17 w 312"/>
                <a:gd name="T1" fmla="*/ 0 h 135"/>
                <a:gd name="T2" fmla="*/ 0 w 312"/>
                <a:gd name="T3" fmla="*/ 4 h 135"/>
                <a:gd name="T4" fmla="*/ 20 w 312"/>
                <a:gd name="T5" fmla="*/ 8 h 135"/>
                <a:gd name="T6" fmla="*/ 17 w 312"/>
                <a:gd name="T7" fmla="*/ 0 h 135"/>
                <a:gd name="T8" fmla="*/ 17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w="9525">
              <a:noFill/>
              <a:round/>
              <a:headEnd/>
              <a:tailEnd/>
            </a:ln>
          </p:spPr>
          <p:txBody>
            <a:bodyPr/>
            <a:lstStyle/>
            <a:p>
              <a:pPr>
                <a:defRPr/>
              </a:pPr>
              <a:endParaRPr lang="it-IT"/>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1074" name="Freeform 22"/>
                <p:cNvSpPr>
                  <a:spLocks/>
                </p:cNvSpPr>
                <p:nvPr userDrawn="1"/>
              </p:nvSpPr>
              <p:spPr bwMode="auto">
                <a:xfrm>
                  <a:off x="499" y="3587"/>
                  <a:ext cx="157" cy="87"/>
                </a:xfrm>
                <a:custGeom>
                  <a:avLst/>
                  <a:gdLst>
                    <a:gd name="T0" fmla="*/ 0 w 313"/>
                    <a:gd name="T1" fmla="*/ 6 h 175"/>
                    <a:gd name="T2" fmla="*/ 8 w 313"/>
                    <a:gd name="T3" fmla="*/ 0 h 175"/>
                    <a:gd name="T4" fmla="*/ 14 w 313"/>
                    <a:gd name="T5" fmla="*/ 0 h 175"/>
                    <a:gd name="T6" fmla="*/ 19 w 313"/>
                    <a:gd name="T7" fmla="*/ 1 h 175"/>
                    <a:gd name="T8" fmla="*/ 20 w 313"/>
                    <a:gd name="T9" fmla="*/ 5 h 175"/>
                    <a:gd name="T10" fmla="*/ 11 w 313"/>
                    <a:gd name="T11" fmla="*/ 4 h 175"/>
                    <a:gd name="T12" fmla="*/ 5 w 313"/>
                    <a:gd name="T13" fmla="*/ 6 h 175"/>
                    <a:gd name="T14" fmla="*/ 1 w 313"/>
                    <a:gd name="T15" fmla="*/ 10 h 175"/>
                    <a:gd name="T16" fmla="*/ 0 w 313"/>
                    <a:gd name="T17" fmla="*/ 6 h 175"/>
                    <a:gd name="T18" fmla="*/ 0 w 313"/>
                    <a:gd name="T19" fmla="*/ 6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w="9525">
                  <a:noFill/>
                  <a:round/>
                  <a:headEnd/>
                  <a:tailEnd/>
                </a:ln>
              </p:spPr>
              <p:txBody>
                <a:bodyPr/>
                <a:lstStyle/>
                <a:p>
                  <a:pPr>
                    <a:defRPr/>
                  </a:pPr>
                  <a:endParaRPr lang="it-IT"/>
                </a:p>
              </p:txBody>
            </p:sp>
            <p:sp>
              <p:nvSpPr>
                <p:cNvPr id="1075" name="Freeform 23"/>
                <p:cNvSpPr>
                  <a:spLocks/>
                </p:cNvSpPr>
                <p:nvPr userDrawn="1"/>
              </p:nvSpPr>
              <p:spPr bwMode="auto">
                <a:xfrm>
                  <a:off x="636" y="4137"/>
                  <a:ext cx="115" cy="133"/>
                </a:xfrm>
                <a:custGeom>
                  <a:avLst/>
                  <a:gdLst>
                    <a:gd name="T0" fmla="*/ 0 w 230"/>
                    <a:gd name="T1" fmla="*/ 3 h 266"/>
                    <a:gd name="T2" fmla="*/ 10 w 230"/>
                    <a:gd name="T3" fmla="*/ 17 h 266"/>
                    <a:gd name="T4" fmla="*/ 15 w 230"/>
                    <a:gd name="T5" fmla="*/ 16 h 266"/>
                    <a:gd name="T6" fmla="*/ 14 w 230"/>
                    <a:gd name="T7" fmla="*/ 2 h 266"/>
                    <a:gd name="T8" fmla="*/ 11 w 230"/>
                    <a:gd name="T9" fmla="*/ 0 h 266"/>
                    <a:gd name="T10" fmla="*/ 12 w 230"/>
                    <a:gd name="T11" fmla="*/ 13 h 266"/>
                    <a:gd name="T12" fmla="*/ 5 w 230"/>
                    <a:gd name="T13" fmla="*/ 1 h 266"/>
                    <a:gd name="T14" fmla="*/ 0 w 230"/>
                    <a:gd name="T15" fmla="*/ 3 h 266"/>
                    <a:gd name="T16" fmla="*/ 0 w 230"/>
                    <a:gd name="T17" fmla="*/ 3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w="9525">
                  <a:noFill/>
                  <a:round/>
                  <a:headEnd/>
                  <a:tailEnd/>
                </a:ln>
              </p:spPr>
              <p:txBody>
                <a:bodyPr/>
                <a:lstStyle/>
                <a:p>
                  <a:pPr>
                    <a:defRPr/>
                  </a:pPr>
                  <a:endParaRPr lang="it-IT"/>
                </a:p>
              </p:txBody>
            </p:sp>
            <p:sp>
              <p:nvSpPr>
                <p:cNvPr id="1076" name="Freeform 24"/>
                <p:cNvSpPr>
                  <a:spLocks/>
                </p:cNvSpPr>
                <p:nvPr userDrawn="1"/>
              </p:nvSpPr>
              <p:spPr bwMode="auto">
                <a:xfrm>
                  <a:off x="1004" y="3562"/>
                  <a:ext cx="43" cy="117"/>
                </a:xfrm>
                <a:custGeom>
                  <a:avLst/>
                  <a:gdLst>
                    <a:gd name="T0" fmla="*/ 0 w 87"/>
                    <a:gd name="T1" fmla="*/ 2 h 234"/>
                    <a:gd name="T2" fmla="*/ 2 w 87"/>
                    <a:gd name="T3" fmla="*/ 6 h 234"/>
                    <a:gd name="T4" fmla="*/ 2 w 87"/>
                    <a:gd name="T5" fmla="*/ 10 h 234"/>
                    <a:gd name="T6" fmla="*/ 1 w 87"/>
                    <a:gd name="T7" fmla="*/ 15 h 234"/>
                    <a:gd name="T8" fmla="*/ 5 w 87"/>
                    <a:gd name="T9" fmla="*/ 14 h 234"/>
                    <a:gd name="T10" fmla="*/ 5 w 87"/>
                    <a:gd name="T11" fmla="*/ 8 h 234"/>
                    <a:gd name="T12" fmla="*/ 2 w 87"/>
                    <a:gd name="T13" fmla="*/ 0 h 234"/>
                    <a:gd name="T14" fmla="*/ 0 w 87"/>
                    <a:gd name="T15" fmla="*/ 2 h 234"/>
                    <a:gd name="T16" fmla="*/ 0 w 87"/>
                    <a:gd name="T17" fmla="*/ 2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w="9525">
                  <a:noFill/>
                  <a:round/>
                  <a:headEnd/>
                  <a:tailEnd/>
                </a:ln>
              </p:spPr>
              <p:txBody>
                <a:bodyPr/>
                <a:lstStyle/>
                <a:p>
                  <a:pPr>
                    <a:defRPr/>
                  </a:pPr>
                  <a:endParaRPr lang="it-IT"/>
                </a:p>
              </p:txBody>
            </p:sp>
          </p:grpSp>
          <p:sp>
            <p:nvSpPr>
              <p:cNvPr id="1062" name="Freeform 25"/>
              <p:cNvSpPr>
                <a:spLocks/>
              </p:cNvSpPr>
              <p:nvPr userDrawn="1"/>
            </p:nvSpPr>
            <p:spPr bwMode="auto">
              <a:xfrm>
                <a:off x="76" y="3732"/>
                <a:ext cx="595" cy="250"/>
              </a:xfrm>
              <a:custGeom>
                <a:avLst/>
                <a:gdLst>
                  <a:gd name="T0" fmla="*/ 7 w 1190"/>
                  <a:gd name="T1" fmla="*/ 0 h 500"/>
                  <a:gd name="T2" fmla="*/ 75 w 1190"/>
                  <a:gd name="T3" fmla="*/ 31 h 500"/>
                  <a:gd name="T4" fmla="*/ 68 w 1190"/>
                  <a:gd name="T5" fmla="*/ 32 h 500"/>
                  <a:gd name="T6" fmla="*/ 0 w 1190"/>
                  <a:gd name="T7" fmla="*/ 2 h 500"/>
                  <a:gd name="T8" fmla="*/ 7 w 1190"/>
                  <a:gd name="T9" fmla="*/ 0 h 500"/>
                  <a:gd name="T10" fmla="*/ 7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it-IT"/>
              </a:p>
            </p:txBody>
          </p:sp>
          <p:sp>
            <p:nvSpPr>
              <p:cNvPr id="1063" name="Freeform 26"/>
              <p:cNvSpPr>
                <a:spLocks/>
              </p:cNvSpPr>
              <p:nvPr userDrawn="1"/>
            </p:nvSpPr>
            <p:spPr bwMode="auto">
              <a:xfrm>
                <a:off x="260" y="3886"/>
                <a:ext cx="244" cy="148"/>
              </a:xfrm>
              <a:custGeom>
                <a:avLst/>
                <a:gdLst>
                  <a:gd name="T0" fmla="*/ 0 w 489"/>
                  <a:gd name="T1" fmla="*/ 3 h 296"/>
                  <a:gd name="T2" fmla="*/ 10 w 489"/>
                  <a:gd name="T3" fmla="*/ 5 h 296"/>
                  <a:gd name="T4" fmla="*/ 20 w 489"/>
                  <a:gd name="T5" fmla="*/ 9 h 296"/>
                  <a:gd name="T6" fmla="*/ 27 w 489"/>
                  <a:gd name="T7" fmla="*/ 16 h 296"/>
                  <a:gd name="T8" fmla="*/ 20 w 489"/>
                  <a:gd name="T9" fmla="*/ 15 h 296"/>
                  <a:gd name="T10" fmla="*/ 8 w 489"/>
                  <a:gd name="T11" fmla="*/ 10 h 296"/>
                  <a:gd name="T12" fmla="*/ 3 w 489"/>
                  <a:gd name="T13" fmla="*/ 5 h 296"/>
                  <a:gd name="T14" fmla="*/ 6 w 489"/>
                  <a:gd name="T15" fmla="*/ 11 h 296"/>
                  <a:gd name="T16" fmla="*/ 17 w 489"/>
                  <a:gd name="T17" fmla="*/ 17 h 296"/>
                  <a:gd name="T18" fmla="*/ 29 w 489"/>
                  <a:gd name="T19" fmla="*/ 19 h 296"/>
                  <a:gd name="T20" fmla="*/ 30 w 489"/>
                  <a:gd name="T21" fmla="*/ 14 h 296"/>
                  <a:gd name="T22" fmla="*/ 24 w 489"/>
                  <a:gd name="T23" fmla="*/ 8 h 296"/>
                  <a:gd name="T24" fmla="*/ 10 w 489"/>
                  <a:gd name="T25" fmla="*/ 2 h 296"/>
                  <a:gd name="T26" fmla="*/ 0 w 489"/>
                  <a:gd name="T27" fmla="*/ 0 h 296"/>
                  <a:gd name="T28" fmla="*/ 0 w 489"/>
                  <a:gd name="T29" fmla="*/ 3 h 296"/>
                  <a:gd name="T30" fmla="*/ 0 w 489"/>
                  <a:gd name="T31" fmla="*/ 3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it-IT"/>
              </a:p>
            </p:txBody>
          </p:sp>
          <p:sp>
            <p:nvSpPr>
              <p:cNvPr id="1064" name="Freeform 27"/>
              <p:cNvSpPr>
                <a:spLocks/>
              </p:cNvSpPr>
              <p:nvPr userDrawn="1"/>
            </p:nvSpPr>
            <p:spPr bwMode="auto">
              <a:xfrm>
                <a:off x="565" y="3680"/>
                <a:ext cx="107" cy="238"/>
              </a:xfrm>
              <a:custGeom>
                <a:avLst/>
                <a:gdLst>
                  <a:gd name="T0" fmla="*/ 2 w 213"/>
                  <a:gd name="T1" fmla="*/ 0 h 478"/>
                  <a:gd name="T2" fmla="*/ 6 w 213"/>
                  <a:gd name="T3" fmla="*/ 1 h 478"/>
                  <a:gd name="T4" fmla="*/ 5 w 213"/>
                  <a:gd name="T5" fmla="*/ 12 h 478"/>
                  <a:gd name="T6" fmla="*/ 7 w 213"/>
                  <a:gd name="T7" fmla="*/ 20 h 478"/>
                  <a:gd name="T8" fmla="*/ 14 w 213"/>
                  <a:gd name="T9" fmla="*/ 28 h 478"/>
                  <a:gd name="T10" fmla="*/ 7 w 213"/>
                  <a:gd name="T11" fmla="*/ 29 h 478"/>
                  <a:gd name="T12" fmla="*/ 2 w 213"/>
                  <a:gd name="T13" fmla="*/ 21 h 478"/>
                  <a:gd name="T14" fmla="*/ 0 w 213"/>
                  <a:gd name="T15" fmla="*/ 3 h 478"/>
                  <a:gd name="T16" fmla="*/ 2 w 213"/>
                  <a:gd name="T17" fmla="*/ 0 h 478"/>
                  <a:gd name="T18" fmla="*/ 2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w="9525">
                <a:noFill/>
                <a:round/>
                <a:headEnd/>
                <a:tailEnd/>
              </a:ln>
            </p:spPr>
            <p:txBody>
              <a:bodyPr/>
              <a:lstStyle/>
              <a:p>
                <a:pPr>
                  <a:defRPr/>
                </a:pPr>
                <a:endParaRPr lang="it-IT"/>
              </a:p>
            </p:txBody>
          </p:sp>
          <p:grpSp>
            <p:nvGrpSpPr>
              <p:cNvPr id="2089" name="Group 28"/>
              <p:cNvGrpSpPr>
                <a:grpSpLocks/>
              </p:cNvGrpSpPr>
              <p:nvPr userDrawn="1"/>
            </p:nvGrpSpPr>
            <p:grpSpPr bwMode="auto">
              <a:xfrm>
                <a:off x="5" y="3490"/>
                <a:ext cx="1124" cy="678"/>
                <a:chOff x="5" y="3490"/>
                <a:chExt cx="1124" cy="678"/>
              </a:xfrm>
            </p:grpSpPr>
            <p:sp>
              <p:nvSpPr>
                <p:cNvPr id="1066" name="Freeform 29"/>
                <p:cNvSpPr>
                  <a:spLocks/>
                </p:cNvSpPr>
                <p:nvPr userDrawn="1"/>
              </p:nvSpPr>
              <p:spPr bwMode="auto">
                <a:xfrm>
                  <a:off x="669" y="4048"/>
                  <a:ext cx="75" cy="87"/>
                </a:xfrm>
                <a:custGeom>
                  <a:avLst/>
                  <a:gdLst>
                    <a:gd name="T0" fmla="*/ 7 w 150"/>
                    <a:gd name="T1" fmla="*/ 0 h 173"/>
                    <a:gd name="T2" fmla="*/ 3 w 150"/>
                    <a:gd name="T3" fmla="*/ 5 h 173"/>
                    <a:gd name="T4" fmla="*/ 0 w 150"/>
                    <a:gd name="T5" fmla="*/ 11 h 173"/>
                    <a:gd name="T6" fmla="*/ 5 w 150"/>
                    <a:gd name="T7" fmla="*/ 10 h 173"/>
                    <a:gd name="T8" fmla="*/ 7 w 150"/>
                    <a:gd name="T9" fmla="*/ 6 h 173"/>
                    <a:gd name="T10" fmla="*/ 10 w 150"/>
                    <a:gd name="T11" fmla="*/ 2 h 173"/>
                    <a:gd name="T12" fmla="*/ 7 w 150"/>
                    <a:gd name="T13" fmla="*/ 0 h 173"/>
                    <a:gd name="T14" fmla="*/ 7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it-IT"/>
                </a:p>
              </p:txBody>
            </p:sp>
            <p:sp>
              <p:nvSpPr>
                <p:cNvPr id="1067" name="Freeform 30"/>
                <p:cNvSpPr>
                  <a:spLocks/>
                </p:cNvSpPr>
                <p:nvPr userDrawn="1"/>
              </p:nvSpPr>
              <p:spPr bwMode="auto">
                <a:xfrm>
                  <a:off x="5" y="3728"/>
                  <a:ext cx="842" cy="440"/>
                </a:xfrm>
                <a:custGeom>
                  <a:avLst/>
                  <a:gdLst>
                    <a:gd name="T0" fmla="*/ 10 w 1684"/>
                    <a:gd name="T1" fmla="*/ 0 h 880"/>
                    <a:gd name="T2" fmla="*/ 4 w 1684"/>
                    <a:gd name="T3" fmla="*/ 4 h 880"/>
                    <a:gd name="T4" fmla="*/ 0 w 1684"/>
                    <a:gd name="T5" fmla="*/ 13 h 880"/>
                    <a:gd name="T6" fmla="*/ 5 w 1684"/>
                    <a:gd name="T7" fmla="*/ 23 h 880"/>
                    <a:gd name="T8" fmla="*/ 74 w 1684"/>
                    <a:gd name="T9" fmla="*/ 55 h 880"/>
                    <a:gd name="T10" fmla="*/ 89 w 1684"/>
                    <a:gd name="T11" fmla="*/ 53 h 880"/>
                    <a:gd name="T12" fmla="*/ 101 w 1684"/>
                    <a:gd name="T13" fmla="*/ 55 h 880"/>
                    <a:gd name="T14" fmla="*/ 106 w 1684"/>
                    <a:gd name="T15" fmla="*/ 51 h 880"/>
                    <a:gd name="T16" fmla="*/ 94 w 1684"/>
                    <a:gd name="T17" fmla="*/ 42 h 880"/>
                    <a:gd name="T18" fmla="*/ 90 w 1684"/>
                    <a:gd name="T19" fmla="*/ 32 h 880"/>
                    <a:gd name="T20" fmla="*/ 86 w 1684"/>
                    <a:gd name="T21" fmla="*/ 33 h 880"/>
                    <a:gd name="T22" fmla="*/ 90 w 1684"/>
                    <a:gd name="T23" fmla="*/ 42 h 880"/>
                    <a:gd name="T24" fmla="*/ 99 w 1684"/>
                    <a:gd name="T25" fmla="*/ 51 h 880"/>
                    <a:gd name="T26" fmla="*/ 89 w 1684"/>
                    <a:gd name="T27" fmla="*/ 50 h 880"/>
                    <a:gd name="T28" fmla="*/ 77 w 1684"/>
                    <a:gd name="T29" fmla="*/ 51 h 880"/>
                    <a:gd name="T30" fmla="*/ 79 w 1684"/>
                    <a:gd name="T31" fmla="*/ 41 h 880"/>
                    <a:gd name="T32" fmla="*/ 84 w 1684"/>
                    <a:gd name="T33" fmla="*/ 34 h 880"/>
                    <a:gd name="T34" fmla="*/ 78 w 1684"/>
                    <a:gd name="T35" fmla="*/ 35 h 880"/>
                    <a:gd name="T36" fmla="*/ 73 w 1684"/>
                    <a:gd name="T37" fmla="*/ 42 h 880"/>
                    <a:gd name="T38" fmla="*/ 72 w 1684"/>
                    <a:gd name="T39" fmla="*/ 50 h 880"/>
                    <a:gd name="T40" fmla="*/ 7 w 1684"/>
                    <a:gd name="T41" fmla="*/ 20 h 880"/>
                    <a:gd name="T42" fmla="*/ 5 w 1684"/>
                    <a:gd name="T43" fmla="*/ 14 h 880"/>
                    <a:gd name="T44" fmla="*/ 7 w 1684"/>
                    <a:gd name="T45" fmla="*/ 6 h 880"/>
                    <a:gd name="T46" fmla="*/ 14 w 1684"/>
                    <a:gd name="T47" fmla="*/ 0 h 880"/>
                    <a:gd name="T48" fmla="*/ 10 w 1684"/>
                    <a:gd name="T49" fmla="*/ 0 h 880"/>
                    <a:gd name="T50" fmla="*/ 1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it-IT"/>
                </a:p>
              </p:txBody>
            </p:sp>
            <p:sp>
              <p:nvSpPr>
                <p:cNvPr id="1068" name="Freeform 31"/>
                <p:cNvSpPr>
                  <a:spLocks/>
                </p:cNvSpPr>
                <p:nvPr userDrawn="1"/>
              </p:nvSpPr>
              <p:spPr bwMode="auto">
                <a:xfrm>
                  <a:off x="106" y="3770"/>
                  <a:ext cx="80" cy="167"/>
                </a:xfrm>
                <a:custGeom>
                  <a:avLst/>
                  <a:gdLst>
                    <a:gd name="T0" fmla="*/ 8 w 160"/>
                    <a:gd name="T1" fmla="*/ 0 h 335"/>
                    <a:gd name="T2" fmla="*/ 2 w 160"/>
                    <a:gd name="T3" fmla="*/ 6 h 335"/>
                    <a:gd name="T4" fmla="*/ 0 w 160"/>
                    <a:gd name="T5" fmla="*/ 14 h 335"/>
                    <a:gd name="T6" fmla="*/ 3 w 160"/>
                    <a:gd name="T7" fmla="*/ 19 h 335"/>
                    <a:gd name="T8" fmla="*/ 6 w 160"/>
                    <a:gd name="T9" fmla="*/ 20 h 335"/>
                    <a:gd name="T10" fmla="*/ 5 w 160"/>
                    <a:gd name="T11" fmla="*/ 9 h 335"/>
                    <a:gd name="T12" fmla="*/ 10 w 160"/>
                    <a:gd name="T13" fmla="*/ 1 h 335"/>
                    <a:gd name="T14" fmla="*/ 8 w 160"/>
                    <a:gd name="T15" fmla="*/ 0 h 335"/>
                    <a:gd name="T16" fmla="*/ 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it-IT"/>
                </a:p>
              </p:txBody>
            </p:sp>
            <p:sp>
              <p:nvSpPr>
                <p:cNvPr id="1069" name="Freeform 32"/>
                <p:cNvSpPr>
                  <a:spLocks/>
                </p:cNvSpPr>
                <p:nvPr userDrawn="1"/>
              </p:nvSpPr>
              <p:spPr bwMode="auto">
                <a:xfrm>
                  <a:off x="449" y="3490"/>
                  <a:ext cx="322" cy="594"/>
                </a:xfrm>
                <a:custGeom>
                  <a:avLst/>
                  <a:gdLst>
                    <a:gd name="T0" fmla="*/ 14 w 642"/>
                    <a:gd name="T1" fmla="*/ 56 h 1188"/>
                    <a:gd name="T2" fmla="*/ 0 w 642"/>
                    <a:gd name="T3" fmla="*/ 8 h 1188"/>
                    <a:gd name="T4" fmla="*/ 6 w 642"/>
                    <a:gd name="T5" fmla="*/ 3 h 1188"/>
                    <a:gd name="T6" fmla="*/ 17 w 642"/>
                    <a:gd name="T7" fmla="*/ 0 h 1188"/>
                    <a:gd name="T8" fmla="*/ 25 w 642"/>
                    <a:gd name="T9" fmla="*/ 4 h 1188"/>
                    <a:gd name="T10" fmla="*/ 41 w 642"/>
                    <a:gd name="T11" fmla="*/ 75 h 1188"/>
                    <a:gd name="T12" fmla="*/ 35 w 642"/>
                    <a:gd name="T13" fmla="*/ 69 h 1188"/>
                    <a:gd name="T14" fmla="*/ 23 w 642"/>
                    <a:gd name="T15" fmla="*/ 7 h 1188"/>
                    <a:gd name="T16" fmla="*/ 15 w 642"/>
                    <a:gd name="T17" fmla="*/ 4 h 1188"/>
                    <a:gd name="T18" fmla="*/ 8 w 642"/>
                    <a:gd name="T19" fmla="*/ 5 h 1188"/>
                    <a:gd name="T20" fmla="*/ 5 w 642"/>
                    <a:gd name="T21" fmla="*/ 9 h 1188"/>
                    <a:gd name="T22" fmla="*/ 20 w 642"/>
                    <a:gd name="T23" fmla="*/ 58 h 1188"/>
                    <a:gd name="T24" fmla="*/ 14 w 642"/>
                    <a:gd name="T25" fmla="*/ 56 h 1188"/>
                    <a:gd name="T26" fmla="*/ 14 w 642"/>
                    <a:gd name="T27" fmla="*/ 5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w="9525">
                  <a:noFill/>
                  <a:round/>
                  <a:headEnd/>
                  <a:tailEnd/>
                </a:ln>
              </p:spPr>
              <p:txBody>
                <a:bodyPr/>
                <a:lstStyle/>
                <a:p>
                  <a:pPr>
                    <a:defRPr/>
                  </a:pPr>
                  <a:endParaRPr lang="it-IT"/>
                </a:p>
              </p:txBody>
            </p:sp>
            <p:sp>
              <p:nvSpPr>
                <p:cNvPr id="1070" name="Freeform 33"/>
                <p:cNvSpPr>
                  <a:spLocks/>
                </p:cNvSpPr>
                <p:nvPr userDrawn="1"/>
              </p:nvSpPr>
              <p:spPr bwMode="auto">
                <a:xfrm>
                  <a:off x="578" y="3650"/>
                  <a:ext cx="96" cy="252"/>
                </a:xfrm>
                <a:custGeom>
                  <a:avLst/>
                  <a:gdLst>
                    <a:gd name="T0" fmla="*/ 0 w 192"/>
                    <a:gd name="T1" fmla="*/ 2 h 504"/>
                    <a:gd name="T2" fmla="*/ 5 w 192"/>
                    <a:gd name="T3" fmla="*/ 13 h 504"/>
                    <a:gd name="T4" fmla="*/ 8 w 192"/>
                    <a:gd name="T5" fmla="*/ 20 h 504"/>
                    <a:gd name="T6" fmla="*/ 8 w 192"/>
                    <a:gd name="T7" fmla="*/ 32 h 504"/>
                    <a:gd name="T8" fmla="*/ 12 w 192"/>
                    <a:gd name="T9" fmla="*/ 32 h 504"/>
                    <a:gd name="T10" fmla="*/ 12 w 192"/>
                    <a:gd name="T11" fmla="*/ 23 h 504"/>
                    <a:gd name="T12" fmla="*/ 11 w 192"/>
                    <a:gd name="T13" fmla="*/ 13 h 504"/>
                    <a:gd name="T14" fmla="*/ 7 w 192"/>
                    <a:gd name="T15" fmla="*/ 4 h 504"/>
                    <a:gd name="T16" fmla="*/ 4 w 192"/>
                    <a:gd name="T17" fmla="*/ 0 h 504"/>
                    <a:gd name="T18" fmla="*/ 0 w 192"/>
                    <a:gd name="T19" fmla="*/ 2 h 504"/>
                    <a:gd name="T20" fmla="*/ 0 w 192"/>
                    <a:gd name="T21" fmla="*/ 2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w="9525">
                  <a:noFill/>
                  <a:round/>
                  <a:headEnd/>
                  <a:tailEnd/>
                </a:ln>
              </p:spPr>
              <p:txBody>
                <a:bodyPr/>
                <a:lstStyle/>
                <a:p>
                  <a:pPr>
                    <a:defRPr/>
                  </a:pPr>
                  <a:endParaRPr lang="it-IT"/>
                </a:p>
              </p:txBody>
            </p:sp>
            <p:sp>
              <p:nvSpPr>
                <p:cNvPr id="1071" name="Freeform 34"/>
                <p:cNvSpPr>
                  <a:spLocks/>
                </p:cNvSpPr>
                <p:nvPr userDrawn="1"/>
              </p:nvSpPr>
              <p:spPr bwMode="auto">
                <a:xfrm>
                  <a:off x="328" y="3630"/>
                  <a:ext cx="195" cy="135"/>
                </a:xfrm>
                <a:custGeom>
                  <a:avLst/>
                  <a:gdLst>
                    <a:gd name="T0" fmla="*/ 19 w 390"/>
                    <a:gd name="T1" fmla="*/ 0 h 269"/>
                    <a:gd name="T2" fmla="*/ 17 w 390"/>
                    <a:gd name="T3" fmla="*/ 2 h 269"/>
                    <a:gd name="T4" fmla="*/ 16 w 390"/>
                    <a:gd name="T5" fmla="*/ 5 h 269"/>
                    <a:gd name="T6" fmla="*/ 0 w 390"/>
                    <a:gd name="T7" fmla="*/ 11 h 269"/>
                    <a:gd name="T8" fmla="*/ 0 w 390"/>
                    <a:gd name="T9" fmla="*/ 14 h 269"/>
                    <a:gd name="T10" fmla="*/ 18 w 390"/>
                    <a:gd name="T11" fmla="*/ 15 h 269"/>
                    <a:gd name="T12" fmla="*/ 20 w 390"/>
                    <a:gd name="T13" fmla="*/ 17 h 269"/>
                    <a:gd name="T14" fmla="*/ 25 w 390"/>
                    <a:gd name="T15" fmla="*/ 17 h 269"/>
                    <a:gd name="T16" fmla="*/ 24 w 390"/>
                    <a:gd name="T17" fmla="*/ 12 h 269"/>
                    <a:gd name="T18" fmla="*/ 8 w 390"/>
                    <a:gd name="T19" fmla="*/ 11 h 269"/>
                    <a:gd name="T20" fmla="*/ 21 w 390"/>
                    <a:gd name="T21" fmla="*/ 6 h 269"/>
                    <a:gd name="T22" fmla="*/ 19 w 390"/>
                    <a:gd name="T23" fmla="*/ 0 h 269"/>
                    <a:gd name="T24" fmla="*/ 19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w="9525">
                  <a:noFill/>
                  <a:round/>
                  <a:headEnd/>
                  <a:tailEnd/>
                </a:ln>
              </p:spPr>
              <p:txBody>
                <a:bodyPr/>
                <a:lstStyle/>
                <a:p>
                  <a:pPr>
                    <a:defRPr/>
                  </a:pPr>
                  <a:endParaRPr lang="it-IT"/>
                </a:p>
              </p:txBody>
            </p:sp>
            <p:sp>
              <p:nvSpPr>
                <p:cNvPr id="1072" name="Freeform 35"/>
                <p:cNvSpPr>
                  <a:spLocks/>
                </p:cNvSpPr>
                <p:nvPr userDrawn="1"/>
              </p:nvSpPr>
              <p:spPr bwMode="auto">
                <a:xfrm>
                  <a:off x="658" y="3538"/>
                  <a:ext cx="471" cy="212"/>
                </a:xfrm>
                <a:custGeom>
                  <a:avLst/>
                  <a:gdLst>
                    <a:gd name="T0" fmla="*/ 0 w 941"/>
                    <a:gd name="T1" fmla="*/ 9 h 424"/>
                    <a:gd name="T2" fmla="*/ 54 w 941"/>
                    <a:gd name="T3" fmla="*/ 0 h 424"/>
                    <a:gd name="T4" fmla="*/ 58 w 941"/>
                    <a:gd name="T5" fmla="*/ 5 h 424"/>
                    <a:gd name="T6" fmla="*/ 59 w 941"/>
                    <a:gd name="T7" fmla="*/ 12 h 424"/>
                    <a:gd name="T8" fmla="*/ 57 w 941"/>
                    <a:gd name="T9" fmla="*/ 18 h 424"/>
                    <a:gd name="T10" fmla="*/ 4 w 941"/>
                    <a:gd name="T11" fmla="*/ 27 h 424"/>
                    <a:gd name="T12" fmla="*/ 4 w 941"/>
                    <a:gd name="T13" fmla="*/ 24 h 424"/>
                    <a:gd name="T14" fmla="*/ 54 w 941"/>
                    <a:gd name="T15" fmla="*/ 16 h 424"/>
                    <a:gd name="T16" fmla="*/ 56 w 941"/>
                    <a:gd name="T17" fmla="*/ 10 h 424"/>
                    <a:gd name="T18" fmla="*/ 53 w 941"/>
                    <a:gd name="T19" fmla="*/ 4 h 424"/>
                    <a:gd name="T20" fmla="*/ 0 w 941"/>
                    <a:gd name="T21" fmla="*/ 12 h 424"/>
                    <a:gd name="T22" fmla="*/ 0 w 941"/>
                    <a:gd name="T23" fmla="*/ 9 h 424"/>
                    <a:gd name="T24" fmla="*/ 0 w 941"/>
                    <a:gd name="T25" fmla="*/ 9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w="9525">
                  <a:noFill/>
                  <a:round/>
                  <a:headEnd/>
                  <a:tailEnd/>
                </a:ln>
              </p:spPr>
              <p:txBody>
                <a:bodyPr/>
                <a:lstStyle/>
                <a:p>
                  <a:pPr>
                    <a:defRPr/>
                  </a:pPr>
                  <a:endParaRPr lang="it-IT"/>
                </a:p>
              </p:txBody>
            </p:sp>
            <p:sp>
              <p:nvSpPr>
                <p:cNvPr id="1073" name="Freeform 36"/>
                <p:cNvSpPr>
                  <a:spLocks/>
                </p:cNvSpPr>
                <p:nvPr userDrawn="1"/>
              </p:nvSpPr>
              <p:spPr bwMode="auto">
                <a:xfrm>
                  <a:off x="717" y="3606"/>
                  <a:ext cx="245" cy="86"/>
                </a:xfrm>
                <a:custGeom>
                  <a:avLst/>
                  <a:gdLst>
                    <a:gd name="T0" fmla="*/ 0 w 488"/>
                    <a:gd name="T1" fmla="*/ 7 h 173"/>
                    <a:gd name="T2" fmla="*/ 5 w 488"/>
                    <a:gd name="T3" fmla="*/ 10 h 173"/>
                    <a:gd name="T4" fmla="*/ 14 w 488"/>
                    <a:gd name="T5" fmla="*/ 10 h 173"/>
                    <a:gd name="T6" fmla="*/ 27 w 488"/>
                    <a:gd name="T7" fmla="*/ 7 h 173"/>
                    <a:gd name="T8" fmla="*/ 31 w 488"/>
                    <a:gd name="T9" fmla="*/ 2 h 173"/>
                    <a:gd name="T10" fmla="*/ 28 w 488"/>
                    <a:gd name="T11" fmla="*/ 0 h 173"/>
                    <a:gd name="T12" fmla="*/ 16 w 488"/>
                    <a:gd name="T13" fmla="*/ 0 h 173"/>
                    <a:gd name="T14" fmla="*/ 7 w 488"/>
                    <a:gd name="T15" fmla="*/ 0 h 173"/>
                    <a:gd name="T16" fmla="*/ 1 w 488"/>
                    <a:gd name="T17" fmla="*/ 4 h 173"/>
                    <a:gd name="T18" fmla="*/ 7 w 488"/>
                    <a:gd name="T19" fmla="*/ 5 h 173"/>
                    <a:gd name="T20" fmla="*/ 18 w 488"/>
                    <a:gd name="T21" fmla="*/ 3 h 173"/>
                    <a:gd name="T22" fmla="*/ 27 w 488"/>
                    <a:gd name="T23" fmla="*/ 3 h 173"/>
                    <a:gd name="T24" fmla="*/ 17 w 488"/>
                    <a:gd name="T25" fmla="*/ 6 h 173"/>
                    <a:gd name="T26" fmla="*/ 9 w 488"/>
                    <a:gd name="T27" fmla="*/ 7 h 173"/>
                    <a:gd name="T28" fmla="*/ 0 w 488"/>
                    <a:gd name="T29" fmla="*/ 7 h 173"/>
                    <a:gd name="T30" fmla="*/ 0 w 488"/>
                    <a:gd name="T31" fmla="*/ 7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w="9525">
                  <a:noFill/>
                  <a:round/>
                  <a:headEnd/>
                  <a:tailEnd/>
                </a:ln>
              </p:spPr>
              <p:txBody>
                <a:bodyPr/>
                <a:lstStyle/>
                <a:p>
                  <a:pPr>
                    <a:defRPr/>
                  </a:pPr>
                  <a:endParaRPr lang="it-IT"/>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1049" name="Freeform 38"/>
            <p:cNvSpPr>
              <a:spLocks/>
            </p:cNvSpPr>
            <p:nvPr userDrawn="1"/>
          </p:nvSpPr>
          <p:spPr bwMode="auto">
            <a:xfrm flipH="1">
              <a:off x="5468" y="2620"/>
              <a:ext cx="205" cy="1427"/>
            </a:xfrm>
            <a:custGeom>
              <a:avLst/>
              <a:gdLst>
                <a:gd name="T0" fmla="*/ 3 w 772"/>
                <a:gd name="T1" fmla="*/ 115 h 3266"/>
                <a:gd name="T2" fmla="*/ 2 w 772"/>
                <a:gd name="T3" fmla="*/ 107 h 3266"/>
                <a:gd name="T4" fmla="*/ 2 w 772"/>
                <a:gd name="T5" fmla="*/ 101 h 3266"/>
                <a:gd name="T6" fmla="*/ 2 w 772"/>
                <a:gd name="T7" fmla="*/ 93 h 3266"/>
                <a:gd name="T8" fmla="*/ 3 w 772"/>
                <a:gd name="T9" fmla="*/ 82 h 3266"/>
                <a:gd name="T10" fmla="*/ 3 w 772"/>
                <a:gd name="T11" fmla="*/ 76 h 3266"/>
                <a:gd name="T12" fmla="*/ 3 w 772"/>
                <a:gd name="T13" fmla="*/ 71 h 3266"/>
                <a:gd name="T14" fmla="*/ 2 w 772"/>
                <a:gd name="T15" fmla="*/ 68 h 3266"/>
                <a:gd name="T16" fmla="*/ 2 w 772"/>
                <a:gd name="T17" fmla="*/ 63 h 3266"/>
                <a:gd name="T18" fmla="*/ 2 w 772"/>
                <a:gd name="T19" fmla="*/ 58 h 3266"/>
                <a:gd name="T20" fmla="*/ 4 w 772"/>
                <a:gd name="T21" fmla="*/ 42 h 3266"/>
                <a:gd name="T22" fmla="*/ 4 w 772"/>
                <a:gd name="T23" fmla="*/ 35 h 3266"/>
                <a:gd name="T24" fmla="*/ 3 w 772"/>
                <a:gd name="T25" fmla="*/ 26 h 3266"/>
                <a:gd name="T26" fmla="*/ 2 w 772"/>
                <a:gd name="T27" fmla="*/ 22 h 3266"/>
                <a:gd name="T28" fmla="*/ 1 w 772"/>
                <a:gd name="T29" fmla="*/ 15 h 3266"/>
                <a:gd name="T30" fmla="*/ 0 w 772"/>
                <a:gd name="T31" fmla="*/ 0 h 3266"/>
                <a:gd name="T32" fmla="*/ 0 w 772"/>
                <a:gd name="T33" fmla="*/ 14 h 3266"/>
                <a:gd name="T34" fmla="*/ 1 w 772"/>
                <a:gd name="T35" fmla="*/ 22 h 3266"/>
                <a:gd name="T36" fmla="*/ 2 w 772"/>
                <a:gd name="T37" fmla="*/ 28 h 3266"/>
                <a:gd name="T38" fmla="*/ 3 w 772"/>
                <a:gd name="T39" fmla="*/ 30 h 3266"/>
                <a:gd name="T40" fmla="*/ 3 w 772"/>
                <a:gd name="T41" fmla="*/ 38 h 3266"/>
                <a:gd name="T42" fmla="*/ 2 w 772"/>
                <a:gd name="T43" fmla="*/ 46 h 3266"/>
                <a:gd name="T44" fmla="*/ 1 w 772"/>
                <a:gd name="T45" fmla="*/ 60 h 3266"/>
                <a:gd name="T46" fmla="*/ 1 w 772"/>
                <a:gd name="T47" fmla="*/ 69 h 3266"/>
                <a:gd name="T48" fmla="*/ 2 w 772"/>
                <a:gd name="T49" fmla="*/ 75 h 3266"/>
                <a:gd name="T50" fmla="*/ 2 w 772"/>
                <a:gd name="T51" fmla="*/ 80 h 3266"/>
                <a:gd name="T52" fmla="*/ 1 w 772"/>
                <a:gd name="T53" fmla="*/ 89 h 3266"/>
                <a:gd name="T54" fmla="*/ 1 w 772"/>
                <a:gd name="T55" fmla="*/ 99 h 3266"/>
                <a:gd name="T56" fmla="*/ 1 w 772"/>
                <a:gd name="T57" fmla="*/ 109 h 3266"/>
                <a:gd name="T58" fmla="*/ 2 w 772"/>
                <a:gd name="T59" fmla="*/ 114 h 3266"/>
                <a:gd name="T60" fmla="*/ 3 w 772"/>
                <a:gd name="T61" fmla="*/ 119 h 3266"/>
                <a:gd name="T62" fmla="*/ 3 w 772"/>
                <a:gd name="T63" fmla="*/ 115 h 3266"/>
                <a:gd name="T64" fmla="*/ 3 w 772"/>
                <a:gd name="T65" fmla="*/ 115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pPr>
                <a:defRPr/>
              </a:pPr>
              <a:endParaRPr lang="it-IT"/>
            </a:p>
          </p:txBody>
        </p:sp>
        <p:sp>
          <p:nvSpPr>
            <p:cNvPr id="1050" name="Freeform 39"/>
            <p:cNvSpPr>
              <a:spLocks/>
            </p:cNvSpPr>
            <p:nvPr userDrawn="1"/>
          </p:nvSpPr>
          <p:spPr bwMode="auto">
            <a:xfrm flipH="1">
              <a:off x="5506" y="1333"/>
              <a:ext cx="205" cy="1633"/>
            </a:xfrm>
            <a:custGeom>
              <a:avLst/>
              <a:gdLst>
                <a:gd name="T0" fmla="*/ 3 w 772"/>
                <a:gd name="T1" fmla="*/ 198 h 3266"/>
                <a:gd name="T2" fmla="*/ 2 w 772"/>
                <a:gd name="T3" fmla="*/ 185 h 3266"/>
                <a:gd name="T4" fmla="*/ 2 w 772"/>
                <a:gd name="T5" fmla="*/ 174 h 3266"/>
                <a:gd name="T6" fmla="*/ 2 w 772"/>
                <a:gd name="T7" fmla="*/ 159 h 3266"/>
                <a:gd name="T8" fmla="*/ 3 w 772"/>
                <a:gd name="T9" fmla="*/ 141 h 3266"/>
                <a:gd name="T10" fmla="*/ 3 w 772"/>
                <a:gd name="T11" fmla="*/ 130 h 3266"/>
                <a:gd name="T12" fmla="*/ 3 w 772"/>
                <a:gd name="T13" fmla="*/ 122 h 3266"/>
                <a:gd name="T14" fmla="*/ 2 w 772"/>
                <a:gd name="T15" fmla="*/ 117 h 3266"/>
                <a:gd name="T16" fmla="*/ 2 w 772"/>
                <a:gd name="T17" fmla="*/ 110 h 3266"/>
                <a:gd name="T18" fmla="*/ 2 w 772"/>
                <a:gd name="T19" fmla="*/ 100 h 3266"/>
                <a:gd name="T20" fmla="*/ 4 w 772"/>
                <a:gd name="T21" fmla="*/ 73 h 3266"/>
                <a:gd name="T22" fmla="*/ 4 w 772"/>
                <a:gd name="T23" fmla="*/ 60 h 3266"/>
                <a:gd name="T24" fmla="*/ 3 w 772"/>
                <a:gd name="T25" fmla="*/ 45 h 3266"/>
                <a:gd name="T26" fmla="*/ 2 w 772"/>
                <a:gd name="T27" fmla="*/ 38 h 3266"/>
                <a:gd name="T28" fmla="*/ 1 w 772"/>
                <a:gd name="T29" fmla="*/ 27 h 3266"/>
                <a:gd name="T30" fmla="*/ 0 w 772"/>
                <a:gd name="T31" fmla="*/ 0 h 3266"/>
                <a:gd name="T32" fmla="*/ 0 w 772"/>
                <a:gd name="T33" fmla="*/ 24 h 3266"/>
                <a:gd name="T34" fmla="*/ 1 w 772"/>
                <a:gd name="T35" fmla="*/ 39 h 3266"/>
                <a:gd name="T36" fmla="*/ 2 w 772"/>
                <a:gd name="T37" fmla="*/ 48 h 3266"/>
                <a:gd name="T38" fmla="*/ 3 w 772"/>
                <a:gd name="T39" fmla="*/ 53 h 3266"/>
                <a:gd name="T40" fmla="*/ 3 w 772"/>
                <a:gd name="T41" fmla="*/ 66 h 3266"/>
                <a:gd name="T42" fmla="*/ 2 w 772"/>
                <a:gd name="T43" fmla="*/ 80 h 3266"/>
                <a:gd name="T44" fmla="*/ 1 w 772"/>
                <a:gd name="T45" fmla="*/ 104 h 3266"/>
                <a:gd name="T46" fmla="*/ 1 w 772"/>
                <a:gd name="T47" fmla="*/ 120 h 3266"/>
                <a:gd name="T48" fmla="*/ 2 w 772"/>
                <a:gd name="T49" fmla="*/ 129 h 3266"/>
                <a:gd name="T50" fmla="*/ 2 w 772"/>
                <a:gd name="T51" fmla="*/ 137 h 3266"/>
                <a:gd name="T52" fmla="*/ 1 w 772"/>
                <a:gd name="T53" fmla="*/ 154 h 3266"/>
                <a:gd name="T54" fmla="*/ 1 w 772"/>
                <a:gd name="T55" fmla="*/ 170 h 3266"/>
                <a:gd name="T56" fmla="*/ 1 w 772"/>
                <a:gd name="T57" fmla="*/ 188 h 3266"/>
                <a:gd name="T58" fmla="*/ 2 w 772"/>
                <a:gd name="T59" fmla="*/ 197 h 3266"/>
                <a:gd name="T60" fmla="*/ 3 w 772"/>
                <a:gd name="T61" fmla="*/ 205 h 3266"/>
                <a:gd name="T62" fmla="*/ 3 w 772"/>
                <a:gd name="T63" fmla="*/ 198 h 3266"/>
                <a:gd name="T64" fmla="*/ 3 w 772"/>
                <a:gd name="T65" fmla="*/ 198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pPr>
                <a:defRPr/>
              </a:pPr>
              <a:endParaRPr lang="it-IT"/>
            </a:p>
          </p:txBody>
        </p:sp>
      </p:grpSp>
      <p:grpSp>
        <p:nvGrpSpPr>
          <p:cNvPr id="2060" name="Group 40"/>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1039" name="Freeform 42"/>
              <p:cNvSpPr>
                <a:spLocks/>
              </p:cNvSpPr>
              <p:nvPr userDrawn="1"/>
            </p:nvSpPr>
            <p:spPr bwMode="auto">
              <a:xfrm rot="-3172564">
                <a:off x="5430" y="1086"/>
                <a:ext cx="62" cy="288"/>
              </a:xfrm>
              <a:custGeom>
                <a:avLst/>
                <a:gdLst>
                  <a:gd name="T0" fmla="*/ 1 w 245"/>
                  <a:gd name="T1" fmla="*/ 0 h 806"/>
                  <a:gd name="T2" fmla="*/ 1 w 245"/>
                  <a:gd name="T3" fmla="*/ 6 h 806"/>
                  <a:gd name="T4" fmla="*/ 0 w 245"/>
                  <a:gd name="T5" fmla="*/ 13 h 806"/>
                  <a:gd name="T6" fmla="*/ 0 w 245"/>
                  <a:gd name="T7" fmla="*/ 13 h 806"/>
                  <a:gd name="T8" fmla="*/ 1 w 245"/>
                  <a:gd name="T9" fmla="*/ 6 h 806"/>
                  <a:gd name="T10" fmla="*/ 1 w 245"/>
                  <a:gd name="T11" fmla="*/ 0 h 806"/>
                  <a:gd name="T12" fmla="*/ 1 w 245"/>
                  <a:gd name="T13" fmla="*/ 0 h 806"/>
                  <a:gd name="T14" fmla="*/ 1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w="9525">
                <a:noFill/>
                <a:round/>
                <a:headEnd/>
                <a:tailEnd/>
              </a:ln>
            </p:spPr>
            <p:txBody>
              <a:bodyPr/>
              <a:lstStyle/>
              <a:p>
                <a:pPr>
                  <a:defRPr/>
                </a:pPr>
                <a:endParaRPr lang="it-IT"/>
              </a:p>
            </p:txBody>
          </p:sp>
          <p:grpSp>
            <p:nvGrpSpPr>
              <p:cNvPr id="2064" name="Group 43"/>
              <p:cNvGrpSpPr>
                <a:grpSpLocks/>
              </p:cNvGrpSpPr>
              <p:nvPr userDrawn="1"/>
            </p:nvGrpSpPr>
            <p:grpSpPr bwMode="auto">
              <a:xfrm>
                <a:off x="4610" y="57"/>
                <a:ext cx="1344" cy="985"/>
                <a:chOff x="4610" y="57"/>
                <a:chExt cx="1344" cy="985"/>
              </a:xfrm>
            </p:grpSpPr>
            <p:sp>
              <p:nvSpPr>
                <p:cNvPr id="1041" name="Freeform 44"/>
                <p:cNvSpPr>
                  <a:spLocks/>
                </p:cNvSpPr>
                <p:nvPr userDrawn="1"/>
              </p:nvSpPr>
              <p:spPr bwMode="auto">
                <a:xfrm rot="-3172564">
                  <a:off x="4966" y="71"/>
                  <a:ext cx="153" cy="125"/>
                </a:xfrm>
                <a:custGeom>
                  <a:avLst/>
                  <a:gdLst>
                    <a:gd name="T0" fmla="*/ 0 w 604"/>
                    <a:gd name="T1" fmla="*/ 0 h 349"/>
                    <a:gd name="T2" fmla="*/ 1 w 604"/>
                    <a:gd name="T3" fmla="*/ 3 h 349"/>
                    <a:gd name="T4" fmla="*/ 2 w 604"/>
                    <a:gd name="T5" fmla="*/ 6 h 349"/>
                    <a:gd name="T6" fmla="*/ 3 w 604"/>
                    <a:gd name="T7" fmla="*/ 2 h 349"/>
                    <a:gd name="T8" fmla="*/ 2 w 604"/>
                    <a:gd name="T9" fmla="*/ 0 h 349"/>
                    <a:gd name="T10" fmla="*/ 2 w 604"/>
                    <a:gd name="T11" fmla="*/ 3 h 349"/>
                    <a:gd name="T12" fmla="*/ 1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w="9525">
                  <a:noFill/>
                  <a:round/>
                  <a:headEnd/>
                  <a:tailEnd/>
                </a:ln>
              </p:spPr>
              <p:txBody>
                <a:bodyPr/>
                <a:lstStyle/>
                <a:p>
                  <a:pPr>
                    <a:defRPr/>
                  </a:pPr>
                  <a:endParaRPr lang="it-IT"/>
                </a:p>
              </p:txBody>
            </p:sp>
            <p:sp>
              <p:nvSpPr>
                <p:cNvPr id="1042" name="Freeform 45"/>
                <p:cNvSpPr>
                  <a:spLocks/>
                </p:cNvSpPr>
                <p:nvPr userDrawn="1"/>
              </p:nvSpPr>
              <p:spPr bwMode="auto">
                <a:xfrm rot="-3172564">
                  <a:off x="5069" y="311"/>
                  <a:ext cx="269" cy="438"/>
                </a:xfrm>
                <a:custGeom>
                  <a:avLst/>
                  <a:gdLst>
                    <a:gd name="T0" fmla="*/ 3 w 1064"/>
                    <a:gd name="T1" fmla="*/ 2 h 1230"/>
                    <a:gd name="T2" fmla="*/ 2 w 1064"/>
                    <a:gd name="T3" fmla="*/ 6 h 1230"/>
                    <a:gd name="T4" fmla="*/ 1 w 1064"/>
                    <a:gd name="T5" fmla="*/ 12 h 1230"/>
                    <a:gd name="T6" fmla="*/ 0 w 1064"/>
                    <a:gd name="T7" fmla="*/ 18 h 1230"/>
                    <a:gd name="T8" fmla="*/ 0 w 1064"/>
                    <a:gd name="T9" fmla="*/ 20 h 1230"/>
                    <a:gd name="T10" fmla="*/ 1 w 1064"/>
                    <a:gd name="T11" fmla="*/ 19 h 1230"/>
                    <a:gd name="T12" fmla="*/ 2 w 1064"/>
                    <a:gd name="T13" fmla="*/ 15 h 1230"/>
                    <a:gd name="T14" fmla="*/ 4 w 1064"/>
                    <a:gd name="T15" fmla="*/ 9 h 1230"/>
                    <a:gd name="T16" fmla="*/ 4 w 1064"/>
                    <a:gd name="T17" fmla="*/ 4 h 1230"/>
                    <a:gd name="T18" fmla="*/ 4 w 1064"/>
                    <a:gd name="T19" fmla="*/ 1 h 1230"/>
                    <a:gd name="T20" fmla="*/ 4 w 1064"/>
                    <a:gd name="T21" fmla="*/ 0 h 1230"/>
                    <a:gd name="T22" fmla="*/ 3 w 1064"/>
                    <a:gd name="T23" fmla="*/ 1 h 1230"/>
                    <a:gd name="T24" fmla="*/ 4 w 1064"/>
                    <a:gd name="T25" fmla="*/ 2 h 1230"/>
                    <a:gd name="T26" fmla="*/ 4 w 1064"/>
                    <a:gd name="T27" fmla="*/ 6 h 1230"/>
                    <a:gd name="T28" fmla="*/ 3 w 1064"/>
                    <a:gd name="T29" fmla="*/ 11 h 1230"/>
                    <a:gd name="T30" fmla="*/ 2 w 1064"/>
                    <a:gd name="T31" fmla="*/ 16 h 1230"/>
                    <a:gd name="T32" fmla="*/ 1 w 1064"/>
                    <a:gd name="T33" fmla="*/ 18 h 1230"/>
                    <a:gd name="T34" fmla="*/ 1 w 1064"/>
                    <a:gd name="T35" fmla="*/ 15 h 1230"/>
                    <a:gd name="T36" fmla="*/ 2 w 1064"/>
                    <a:gd name="T37" fmla="*/ 8 h 1230"/>
                    <a:gd name="T38" fmla="*/ 3 w 1064"/>
                    <a:gd name="T39" fmla="*/ 2 h 1230"/>
                    <a:gd name="T40" fmla="*/ 3 w 1064"/>
                    <a:gd name="T41" fmla="*/ 2 h 1230"/>
                    <a:gd name="T42" fmla="*/ 3 w 1064"/>
                    <a:gd name="T43" fmla="*/ 2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w="9525">
                  <a:noFill/>
                  <a:round/>
                  <a:headEnd/>
                  <a:tailEnd/>
                </a:ln>
              </p:spPr>
              <p:txBody>
                <a:bodyPr/>
                <a:lstStyle/>
                <a:p>
                  <a:pPr>
                    <a:defRPr/>
                  </a:pPr>
                  <a:endParaRPr lang="it-IT"/>
                </a:p>
              </p:txBody>
            </p:sp>
            <p:sp>
              <p:nvSpPr>
                <p:cNvPr id="1043" name="Freeform 46"/>
                <p:cNvSpPr>
                  <a:spLocks/>
                </p:cNvSpPr>
                <p:nvPr userDrawn="1"/>
              </p:nvSpPr>
              <p:spPr bwMode="auto">
                <a:xfrm rot="-3172564">
                  <a:off x="4879" y="161"/>
                  <a:ext cx="505" cy="898"/>
                </a:xfrm>
                <a:custGeom>
                  <a:avLst/>
                  <a:gdLst>
                    <a:gd name="T0" fmla="*/ 8 w 2002"/>
                    <a:gd name="T1" fmla="*/ 0 h 2521"/>
                    <a:gd name="T2" fmla="*/ 0 w 2002"/>
                    <a:gd name="T3" fmla="*/ 41 h 2521"/>
                    <a:gd name="T4" fmla="*/ 1 w 2002"/>
                    <a:gd name="T5" fmla="*/ 40 h 2521"/>
                    <a:gd name="T6" fmla="*/ 8 w 2002"/>
                    <a:gd name="T7" fmla="*/ 1 h 2521"/>
                    <a:gd name="T8" fmla="*/ 8 w 2002"/>
                    <a:gd name="T9" fmla="*/ 0 h 2521"/>
                    <a:gd name="T10" fmla="*/ 8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w="9525">
                  <a:noFill/>
                  <a:round/>
                  <a:headEnd/>
                  <a:tailEnd/>
                </a:ln>
              </p:spPr>
              <p:txBody>
                <a:bodyPr/>
                <a:lstStyle/>
                <a:p>
                  <a:pPr>
                    <a:defRPr/>
                  </a:pPr>
                  <a:endParaRPr lang="it-IT"/>
                </a:p>
              </p:txBody>
            </p:sp>
            <p:sp>
              <p:nvSpPr>
                <p:cNvPr id="1044" name="Freeform 47"/>
                <p:cNvSpPr>
                  <a:spLocks/>
                </p:cNvSpPr>
                <p:nvPr userDrawn="1"/>
              </p:nvSpPr>
              <p:spPr bwMode="auto">
                <a:xfrm rot="-3172564">
                  <a:off x="4903" y="-19"/>
                  <a:ext cx="758" cy="1344"/>
                </a:xfrm>
                <a:custGeom>
                  <a:avLst/>
                  <a:gdLst>
                    <a:gd name="T0" fmla="*/ 1 w 3007"/>
                    <a:gd name="T1" fmla="*/ 46 h 3771"/>
                    <a:gd name="T2" fmla="*/ 2 w 3007"/>
                    <a:gd name="T3" fmla="*/ 46 h 3771"/>
                    <a:gd name="T4" fmla="*/ 3 w 3007"/>
                    <a:gd name="T5" fmla="*/ 48 h 3771"/>
                    <a:gd name="T6" fmla="*/ 3 w 3007"/>
                    <a:gd name="T7" fmla="*/ 46 h 3771"/>
                    <a:gd name="T8" fmla="*/ 2 w 3007"/>
                    <a:gd name="T9" fmla="*/ 43 h 3771"/>
                    <a:gd name="T10" fmla="*/ 3 w 3007"/>
                    <a:gd name="T11" fmla="*/ 44 h 3771"/>
                    <a:gd name="T12" fmla="*/ 4 w 3007"/>
                    <a:gd name="T13" fmla="*/ 46 h 3771"/>
                    <a:gd name="T14" fmla="*/ 12 w 3007"/>
                    <a:gd name="T15" fmla="*/ 7 h 3771"/>
                    <a:gd name="T16" fmla="*/ 10 w 3007"/>
                    <a:gd name="T17" fmla="*/ 2 h 3771"/>
                    <a:gd name="T18" fmla="*/ 9 w 3007"/>
                    <a:gd name="T19" fmla="*/ 0 h 3771"/>
                    <a:gd name="T20" fmla="*/ 11 w 3007"/>
                    <a:gd name="T21" fmla="*/ 1 h 3771"/>
                    <a:gd name="T22" fmla="*/ 12 w 3007"/>
                    <a:gd name="T23" fmla="*/ 7 h 3771"/>
                    <a:gd name="T24" fmla="*/ 3 w 3007"/>
                    <a:gd name="T25" fmla="*/ 53 h 3771"/>
                    <a:gd name="T26" fmla="*/ 2 w 3007"/>
                    <a:gd name="T27" fmla="*/ 55 h 3771"/>
                    <a:gd name="T28" fmla="*/ 1 w 3007"/>
                    <a:gd name="T29" fmla="*/ 61 h 3771"/>
                    <a:gd name="T30" fmla="*/ 0 w 3007"/>
                    <a:gd name="T31" fmla="*/ 59 h 3771"/>
                    <a:gd name="T32" fmla="*/ 1 w 3007"/>
                    <a:gd name="T33" fmla="*/ 58 h 3771"/>
                    <a:gd name="T34" fmla="*/ 2 w 3007"/>
                    <a:gd name="T35" fmla="*/ 55 h 3771"/>
                    <a:gd name="T36" fmla="*/ 1 w 3007"/>
                    <a:gd name="T37" fmla="*/ 53 h 3771"/>
                    <a:gd name="T38" fmla="*/ 1 w 3007"/>
                    <a:gd name="T39" fmla="*/ 51 h 3771"/>
                    <a:gd name="T40" fmla="*/ 2 w 3007"/>
                    <a:gd name="T41" fmla="*/ 53 h 3771"/>
                    <a:gd name="T42" fmla="*/ 2 w 3007"/>
                    <a:gd name="T43" fmla="*/ 51 h 3771"/>
                    <a:gd name="T44" fmla="*/ 3 w 3007"/>
                    <a:gd name="T45" fmla="*/ 52 h 3771"/>
                    <a:gd name="T46" fmla="*/ 2 w 3007"/>
                    <a:gd name="T47" fmla="*/ 50 h 3771"/>
                    <a:gd name="T48" fmla="*/ 3 w 3007"/>
                    <a:gd name="T49" fmla="*/ 50 h 3771"/>
                    <a:gd name="T50" fmla="*/ 1 w 3007"/>
                    <a:gd name="T51" fmla="*/ 46 h 3771"/>
                    <a:gd name="T52" fmla="*/ 1 w 3007"/>
                    <a:gd name="T53" fmla="*/ 46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w="9525">
                  <a:noFill/>
                  <a:round/>
                  <a:headEnd/>
                  <a:tailEnd/>
                </a:ln>
              </p:spPr>
              <p:txBody>
                <a:bodyPr/>
                <a:lstStyle/>
                <a:p>
                  <a:pPr>
                    <a:defRPr/>
                  </a:pPr>
                  <a:endParaRPr lang="it-IT"/>
                </a:p>
              </p:txBody>
            </p:sp>
            <p:sp>
              <p:nvSpPr>
                <p:cNvPr id="1045" name="Freeform 48"/>
                <p:cNvSpPr>
                  <a:spLocks/>
                </p:cNvSpPr>
                <p:nvPr userDrawn="1"/>
              </p:nvSpPr>
              <p:spPr bwMode="auto">
                <a:xfrm rot="-3172564">
                  <a:off x="5318" y="876"/>
                  <a:ext cx="169" cy="122"/>
                </a:xfrm>
                <a:custGeom>
                  <a:avLst/>
                  <a:gdLst>
                    <a:gd name="T0" fmla="*/ 0 w 673"/>
                    <a:gd name="T1" fmla="*/ 1 h 342"/>
                    <a:gd name="T2" fmla="*/ 1 w 673"/>
                    <a:gd name="T3" fmla="*/ 2 h 342"/>
                    <a:gd name="T4" fmla="*/ 3 w 673"/>
                    <a:gd name="T5" fmla="*/ 6 h 342"/>
                    <a:gd name="T6" fmla="*/ 3 w 673"/>
                    <a:gd name="T7" fmla="*/ 5 h 342"/>
                    <a:gd name="T8" fmla="*/ 2 w 673"/>
                    <a:gd name="T9" fmla="*/ 2 h 342"/>
                    <a:gd name="T10" fmla="*/ 0 w 673"/>
                    <a:gd name="T11" fmla="*/ 0 h 342"/>
                    <a:gd name="T12" fmla="*/ 0 w 673"/>
                    <a:gd name="T13" fmla="*/ 1 h 342"/>
                    <a:gd name="T14" fmla="*/ 0 w 673"/>
                    <a:gd name="T15" fmla="*/ 1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w="9525">
                  <a:noFill/>
                  <a:round/>
                  <a:headEnd/>
                  <a:tailEnd/>
                </a:ln>
              </p:spPr>
              <p:txBody>
                <a:bodyPr/>
                <a:lstStyle/>
                <a:p>
                  <a:pPr>
                    <a:defRPr/>
                  </a:pPr>
                  <a:endParaRPr lang="it-IT"/>
                </a:p>
              </p:txBody>
            </p:sp>
            <p:sp>
              <p:nvSpPr>
                <p:cNvPr id="1046" name="Freeform 49"/>
                <p:cNvSpPr>
                  <a:spLocks/>
                </p:cNvSpPr>
                <p:nvPr userDrawn="1"/>
              </p:nvSpPr>
              <p:spPr bwMode="auto">
                <a:xfrm rot="-3172564">
                  <a:off x="5253" y="785"/>
                  <a:ext cx="181" cy="144"/>
                </a:xfrm>
                <a:custGeom>
                  <a:avLst/>
                  <a:gdLst>
                    <a:gd name="T0" fmla="*/ 0 w 716"/>
                    <a:gd name="T1" fmla="*/ 1 h 403"/>
                    <a:gd name="T2" fmla="*/ 2 w 716"/>
                    <a:gd name="T3" fmla="*/ 3 h 403"/>
                    <a:gd name="T4" fmla="*/ 3 w 716"/>
                    <a:gd name="T5" fmla="*/ 6 h 403"/>
                    <a:gd name="T6" fmla="*/ 3 w 716"/>
                    <a:gd name="T7" fmla="*/ 5 h 403"/>
                    <a:gd name="T8" fmla="*/ 2 w 716"/>
                    <a:gd name="T9" fmla="*/ 2 h 403"/>
                    <a:gd name="T10" fmla="*/ 0 w 716"/>
                    <a:gd name="T11" fmla="*/ 0 h 403"/>
                    <a:gd name="T12" fmla="*/ 0 w 716"/>
                    <a:gd name="T13" fmla="*/ 1 h 403"/>
                    <a:gd name="T14" fmla="*/ 0 w 716"/>
                    <a:gd name="T15" fmla="*/ 1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w="9525">
                  <a:noFill/>
                  <a:round/>
                  <a:headEnd/>
                  <a:tailEnd/>
                </a:ln>
              </p:spPr>
              <p:txBody>
                <a:bodyPr/>
                <a:lstStyle/>
                <a:p>
                  <a:pPr>
                    <a:defRPr/>
                  </a:pPr>
                  <a:endParaRPr lang="it-IT"/>
                </a:p>
              </p:txBody>
            </p:sp>
            <p:sp>
              <p:nvSpPr>
                <p:cNvPr id="1047" name="Freeform 50"/>
                <p:cNvSpPr>
                  <a:spLocks/>
                </p:cNvSpPr>
                <p:nvPr userDrawn="1"/>
              </p:nvSpPr>
              <p:spPr bwMode="auto">
                <a:xfrm rot="-3172564">
                  <a:off x="4985" y="210"/>
                  <a:ext cx="181" cy="147"/>
                </a:xfrm>
                <a:custGeom>
                  <a:avLst/>
                  <a:gdLst>
                    <a:gd name="T0" fmla="*/ 0 w 717"/>
                    <a:gd name="T1" fmla="*/ 1 h 411"/>
                    <a:gd name="T2" fmla="*/ 1 w 717"/>
                    <a:gd name="T3" fmla="*/ 2 h 411"/>
                    <a:gd name="T4" fmla="*/ 3 w 717"/>
                    <a:gd name="T5" fmla="*/ 7 h 411"/>
                    <a:gd name="T6" fmla="*/ 3 w 717"/>
                    <a:gd name="T7" fmla="*/ 5 h 411"/>
                    <a:gd name="T8" fmla="*/ 2 w 717"/>
                    <a:gd name="T9" fmla="*/ 1 h 411"/>
                    <a:gd name="T10" fmla="*/ 0 w 717"/>
                    <a:gd name="T11" fmla="*/ 0 h 411"/>
                    <a:gd name="T12" fmla="*/ 0 w 717"/>
                    <a:gd name="T13" fmla="*/ 1 h 411"/>
                    <a:gd name="T14" fmla="*/ 0 w 717"/>
                    <a:gd name="T15" fmla="*/ 1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w="9525">
                  <a:noFill/>
                  <a:round/>
                  <a:headEnd/>
                  <a:tailEnd/>
                </a:ln>
              </p:spPr>
              <p:txBody>
                <a:bodyPr/>
                <a:lstStyle/>
                <a:p>
                  <a:pPr>
                    <a:defRPr/>
                  </a:pPr>
                  <a:endParaRPr lang="it-IT"/>
                </a:p>
              </p:txBody>
            </p:sp>
            <p:sp>
              <p:nvSpPr>
                <p:cNvPr id="1048" name="Freeform 51"/>
                <p:cNvSpPr>
                  <a:spLocks/>
                </p:cNvSpPr>
                <p:nvPr userDrawn="1"/>
              </p:nvSpPr>
              <p:spPr bwMode="auto">
                <a:xfrm rot="-3172564">
                  <a:off x="4968" y="121"/>
                  <a:ext cx="179" cy="138"/>
                </a:xfrm>
                <a:custGeom>
                  <a:avLst/>
                  <a:gdLst>
                    <a:gd name="T0" fmla="*/ 0 w 709"/>
                    <a:gd name="T1" fmla="*/ 1 h 386"/>
                    <a:gd name="T2" fmla="*/ 1 w 709"/>
                    <a:gd name="T3" fmla="*/ 2 h 386"/>
                    <a:gd name="T4" fmla="*/ 3 w 709"/>
                    <a:gd name="T5" fmla="*/ 6 h 386"/>
                    <a:gd name="T6" fmla="*/ 3 w 709"/>
                    <a:gd name="T7" fmla="*/ 5 h 386"/>
                    <a:gd name="T8" fmla="*/ 1 w 709"/>
                    <a:gd name="T9" fmla="*/ 1 h 386"/>
                    <a:gd name="T10" fmla="*/ 0 w 709"/>
                    <a:gd name="T11" fmla="*/ 0 h 386"/>
                    <a:gd name="T12" fmla="*/ 0 w 709"/>
                    <a:gd name="T13" fmla="*/ 1 h 386"/>
                    <a:gd name="T14" fmla="*/ 0 w 709"/>
                    <a:gd name="T15" fmla="*/ 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w="9525">
                  <a:noFill/>
                  <a:round/>
                  <a:headEnd/>
                  <a:tailEnd/>
                </a:ln>
              </p:spPr>
              <p:txBody>
                <a:bodyPr/>
                <a:lstStyle/>
                <a:p>
                  <a:pPr>
                    <a:defRPr/>
                  </a:pPr>
                  <a:endParaRPr lang="it-IT"/>
                </a:p>
              </p:txBody>
            </p:sp>
          </p:grpSp>
        </p:grpSp>
        <p:sp>
          <p:nvSpPr>
            <p:cNvPr id="1038"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it-IT"/>
            </a:p>
          </p:txBody>
        </p:sp>
      </p:grpSp>
    </p:spTree>
  </p:cSld>
  <p:clrMap bg1="lt1" tx1="dk1" bg2="lt2" tx2="dk2" accent1="accent1" accent2="accent2" accent3="accent3" accent4="accent4" accent5="accent5" accent6="accent6" hlink="hlink" folHlink="folHlink"/>
  <p:sldLayoutIdLst>
    <p:sldLayoutId id="2147483960"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spd="slow">
    <p:fade thruBlk="1"/>
  </p:transition>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714356"/>
            <a:ext cx="6400800" cy="2071702"/>
          </a:xfrm>
        </p:spPr>
        <p:txBody>
          <a:bodyPr/>
          <a:lstStyle/>
          <a:p>
            <a:pPr eaLnBrk="1" hangingPunct="1">
              <a:defRPr/>
            </a:pPr>
            <a:r>
              <a:rPr lang="it-IT" sz="2800" dirty="0" smtClean="0"/>
              <a:t>Prova orale Concorso Docenti</a:t>
            </a:r>
            <a:br>
              <a:rPr lang="it-IT" sz="2800" dirty="0" smtClean="0"/>
            </a:br>
            <a:r>
              <a:rPr lang="it-IT" sz="2800" dirty="0" smtClean="0"/>
              <a:t>Scuola dell’Infanzia</a:t>
            </a:r>
            <a:br>
              <a:rPr lang="it-IT" sz="2800" dirty="0" smtClean="0"/>
            </a:br>
            <a:endParaRPr lang="it-IT" sz="2800" dirty="0" smtClean="0"/>
          </a:p>
        </p:txBody>
      </p:sp>
      <p:sp>
        <p:nvSpPr>
          <p:cNvPr id="4100" name="Rectangle 6"/>
          <p:cNvSpPr>
            <a:spLocks noGrp="1" noChangeArrowheads="1"/>
          </p:cNvSpPr>
          <p:nvPr>
            <p:ph type="ftr" sz="quarter" idx="11"/>
          </p:nvPr>
        </p:nvSpPr>
        <p:spPr>
          <a:noFill/>
          <a:ln>
            <a:miter lim="800000"/>
            <a:headEnd/>
            <a:tailEnd/>
          </a:ln>
        </p:spPr>
        <p:txBody>
          <a:bodyPr/>
          <a:lstStyle/>
          <a:p>
            <a:r>
              <a:rPr lang="it-IT" smtClean="0"/>
              <a:t>La Sala Veronica</a:t>
            </a:r>
            <a:endParaRPr lang="it-IT" dirty="0" smtClean="0"/>
          </a:p>
        </p:txBody>
      </p:sp>
      <p:sp>
        <p:nvSpPr>
          <p:cNvPr id="4101" name="Rectangle 7"/>
          <p:cNvSpPr>
            <a:spLocks noGrp="1" noChangeArrowheads="1"/>
          </p:cNvSpPr>
          <p:nvPr>
            <p:ph type="sldNum" sz="quarter" idx="12"/>
          </p:nvPr>
        </p:nvSpPr>
        <p:spPr>
          <a:noFill/>
          <a:ln>
            <a:miter lim="800000"/>
            <a:headEnd/>
            <a:tailEnd/>
          </a:ln>
        </p:spPr>
        <p:txBody>
          <a:bodyPr/>
          <a:lstStyle/>
          <a:p>
            <a:fld id="{6108BB2C-CA48-4E2B-AAEC-5FD6B6B3E793}" type="slidenum">
              <a:rPr lang="it-IT" smtClean="0"/>
              <a:pPr/>
              <a:t>1</a:t>
            </a:fld>
            <a:endParaRPr lang="it-IT" dirty="0" smtClean="0"/>
          </a:p>
        </p:txBody>
      </p:sp>
      <p:sp>
        <p:nvSpPr>
          <p:cNvPr id="8" name="Sottotitolo 2"/>
          <p:cNvSpPr>
            <a:spLocks noGrp="1"/>
          </p:cNvSpPr>
          <p:nvPr>
            <p:ph type="subTitle" idx="1"/>
          </p:nvPr>
        </p:nvSpPr>
        <p:spPr>
          <a:xfrm>
            <a:off x="683568" y="3284984"/>
            <a:ext cx="7632848" cy="1752600"/>
          </a:xfrm>
        </p:spPr>
        <p:txBody>
          <a:bodyPr>
            <a:normAutofit lnSpcReduction="10000"/>
          </a:bodyPr>
          <a:lstStyle/>
          <a:p>
            <a:r>
              <a:rPr lang="it-IT" sz="2000" dirty="0" smtClean="0">
                <a:solidFill>
                  <a:schemeClr val="tx1">
                    <a:lumMod val="95000"/>
                    <a:lumOff val="5000"/>
                  </a:schemeClr>
                </a:solidFill>
              </a:rPr>
              <a:t>Difendere la natura è indispensabile per non mettere a rischio la nostra sopravvivenza. Quindi è importante far sviluppare nei bambini, fin dai primi anni di età una coscienza ecologica. Illustri il candidato un percorso educativo scolastico che consenta ai bambini di 5 anni di comprendere quanto sia importante proteggere le risorse vitali: l’acqua.</a:t>
            </a:r>
            <a:endParaRPr lang="it-IT" sz="2000" dirty="0">
              <a:solidFill>
                <a:schemeClr val="tx1">
                  <a:lumMod val="95000"/>
                  <a:lumOff val="5000"/>
                </a:schemeClr>
              </a:solidFill>
            </a:endParaRPr>
          </a:p>
        </p:txBody>
      </p:sp>
      <p:sp>
        <p:nvSpPr>
          <p:cNvPr id="6" name="CasellaDiTesto 5"/>
          <p:cNvSpPr txBox="1"/>
          <p:nvPr/>
        </p:nvSpPr>
        <p:spPr>
          <a:xfrm>
            <a:off x="1835696" y="2564904"/>
            <a:ext cx="6408712" cy="646331"/>
          </a:xfrm>
          <a:prstGeom prst="rect">
            <a:avLst/>
          </a:prstGeom>
          <a:noFill/>
        </p:spPr>
        <p:txBody>
          <a:bodyPr wrap="square" rtlCol="0">
            <a:spAutoFit/>
          </a:bodyPr>
          <a:lstStyle/>
          <a:p>
            <a:r>
              <a:rPr lang="it-IT" sz="3600" dirty="0" smtClean="0"/>
              <a:t>“L’acqua,un bene prezioso”</a:t>
            </a:r>
            <a:endParaRPr lang="it-IT" sz="3600" dirty="0"/>
          </a:p>
        </p:txBody>
      </p:sp>
    </p:spTree>
    <p:custDataLst>
      <p:tags r:id="rId1"/>
    </p:custData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Segnaposto contenuto 2"/>
          <p:cNvSpPr>
            <a:spLocks noGrp="1"/>
          </p:cNvSpPr>
          <p:nvPr>
            <p:ph idx="1"/>
          </p:nvPr>
        </p:nvSpPr>
        <p:spPr>
          <a:xfrm>
            <a:off x="685800" y="476250"/>
            <a:ext cx="7696200" cy="5010150"/>
          </a:xfrm>
        </p:spPr>
        <p:txBody>
          <a:bodyPr/>
          <a:lstStyle/>
          <a:p>
            <a:pPr>
              <a:buNone/>
            </a:pPr>
            <a:endParaRPr lang="it-IT" dirty="0" smtClean="0"/>
          </a:p>
          <a:p>
            <a:endParaRPr lang="it-IT" dirty="0" smtClean="0"/>
          </a:p>
        </p:txBody>
      </p:sp>
      <p:sp>
        <p:nvSpPr>
          <p:cNvPr id="14339" name="Segnaposto piè di pagina 3"/>
          <p:cNvSpPr>
            <a:spLocks noGrp="1"/>
          </p:cNvSpPr>
          <p:nvPr>
            <p:ph type="ftr" sz="quarter" idx="11"/>
          </p:nvPr>
        </p:nvSpPr>
        <p:spPr>
          <a:noFill/>
          <a:ln>
            <a:miter lim="800000"/>
            <a:headEnd/>
            <a:tailEnd/>
          </a:ln>
        </p:spPr>
        <p:txBody>
          <a:bodyPr/>
          <a:lstStyle/>
          <a:p>
            <a:r>
              <a:rPr lang="it-IT" smtClean="0"/>
              <a:t>La Sala Veronica</a:t>
            </a:r>
            <a:endParaRPr lang="it-IT" dirty="0" smtClean="0"/>
          </a:p>
        </p:txBody>
      </p:sp>
      <p:sp>
        <p:nvSpPr>
          <p:cNvPr id="14340" name="Segnaposto numero diapositiva 4"/>
          <p:cNvSpPr>
            <a:spLocks noGrp="1"/>
          </p:cNvSpPr>
          <p:nvPr>
            <p:ph type="sldNum" sz="quarter" idx="12"/>
          </p:nvPr>
        </p:nvSpPr>
        <p:spPr>
          <a:noFill/>
          <a:ln>
            <a:miter lim="800000"/>
            <a:headEnd/>
            <a:tailEnd/>
          </a:ln>
        </p:spPr>
        <p:txBody>
          <a:bodyPr/>
          <a:lstStyle/>
          <a:p>
            <a:fld id="{90FE7B96-8175-4371-BD68-2810C6006ED3}" type="slidenum">
              <a:rPr lang="it-IT" smtClean="0"/>
              <a:pPr/>
              <a:t>10</a:t>
            </a:fld>
            <a:endParaRPr lang="it-IT" dirty="0" smtClean="0"/>
          </a:p>
        </p:txBody>
      </p:sp>
      <p:pic>
        <p:nvPicPr>
          <p:cNvPr id="5" name="Picture 9"/>
          <p:cNvPicPr>
            <a:picLocks noChangeAspect="1" noChangeArrowheads="1"/>
          </p:cNvPicPr>
          <p:nvPr/>
        </p:nvPicPr>
        <p:blipFill>
          <a:blip r:embed="rId2" cstate="print"/>
          <a:srcRect/>
          <a:stretch>
            <a:fillRect/>
          </a:stretch>
        </p:blipFill>
        <p:spPr bwMode="auto">
          <a:xfrm>
            <a:off x="395536" y="1052736"/>
            <a:ext cx="3491880" cy="2304256"/>
          </a:xfrm>
          <a:prstGeom prst="rect">
            <a:avLst/>
          </a:prstGeom>
          <a:noFill/>
          <a:ln w="9525">
            <a:noFill/>
            <a:miter lim="800000"/>
            <a:headEnd/>
            <a:tailEnd/>
          </a:ln>
        </p:spPr>
      </p:pic>
      <p:sp>
        <p:nvSpPr>
          <p:cNvPr id="7" name="CasellaDiTesto 6"/>
          <p:cNvSpPr txBox="1"/>
          <p:nvPr/>
        </p:nvSpPr>
        <p:spPr>
          <a:xfrm>
            <a:off x="4854813" y="2132856"/>
            <a:ext cx="4289187" cy="2862322"/>
          </a:xfrm>
          <a:prstGeom prst="rect">
            <a:avLst/>
          </a:prstGeom>
          <a:noFill/>
        </p:spPr>
        <p:txBody>
          <a:bodyPr wrap="square" rtlCol="0">
            <a:spAutoFit/>
          </a:bodyPr>
          <a:lstStyle/>
          <a:p>
            <a:pPr algn="r"/>
            <a:r>
              <a:rPr lang="it-IT" dirty="0" smtClean="0"/>
              <a:t>“Questi bambini nascono due volte.</a:t>
            </a:r>
          </a:p>
          <a:p>
            <a:pPr algn="r"/>
            <a:r>
              <a:rPr lang="it-IT" dirty="0" smtClean="0"/>
              <a:t>Devono imparare in un mondo che la prima nascita ha reso più difficile.</a:t>
            </a:r>
          </a:p>
          <a:p>
            <a:pPr algn="r"/>
            <a:r>
              <a:rPr lang="it-IT" dirty="0" smtClean="0"/>
              <a:t>La seconda dipende da noi, da quello che sapremo dare.</a:t>
            </a:r>
          </a:p>
          <a:p>
            <a:pPr algn="r"/>
            <a:r>
              <a:rPr lang="it-IT" dirty="0" smtClean="0"/>
              <a:t>Sono nati due volte e il percorso sarà più tormentato.</a:t>
            </a:r>
          </a:p>
          <a:p>
            <a:pPr algn="r"/>
            <a:r>
              <a:rPr lang="it-IT" dirty="0" smtClean="0"/>
              <a:t>Ma alla fine anche per noi sarà una rinascita”</a:t>
            </a:r>
          </a:p>
          <a:p>
            <a:pPr algn="r"/>
            <a:r>
              <a:rPr lang="it-IT" dirty="0" smtClean="0"/>
              <a:t>(G. Pontiggia, “Nati due volte”)</a:t>
            </a:r>
            <a:endParaRPr lang="it-IT" dirty="0"/>
          </a:p>
        </p:txBody>
      </p:sp>
      <p:sp>
        <p:nvSpPr>
          <p:cNvPr id="8" name="Stella a 5 punte 7"/>
          <p:cNvSpPr/>
          <p:nvPr/>
        </p:nvSpPr>
        <p:spPr>
          <a:xfrm>
            <a:off x="7452320" y="548680"/>
            <a:ext cx="1080120" cy="792088"/>
          </a:xfrm>
          <a:prstGeom prst="star5">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tella a 5 punte 8"/>
          <p:cNvSpPr/>
          <p:nvPr/>
        </p:nvSpPr>
        <p:spPr>
          <a:xfrm>
            <a:off x="5580112" y="980728"/>
            <a:ext cx="1296144" cy="1008112"/>
          </a:xfrm>
          <a:prstGeom prst="star5">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par>
                                <p:cTn id="11" presetID="32" presetClass="emph" presetSubtype="0" fill="hold" nodeType="withEffect">
                                  <p:stCondLst>
                                    <p:cond delay="0"/>
                                  </p:stCondLst>
                                  <p:childTnLst>
                                    <p:animClr clrSpc="rgb">
                                      <p:cBhvr override="childStyle">
                                        <p:cTn id="12" dur="100" fill="hold"/>
                                        <p:tgtEl>
                                          <p:spTgt spid="5"/>
                                        </p:tgtEl>
                                        <p:attrNameLst>
                                          <p:attrName>style.color</p:attrName>
                                        </p:attrNameLst>
                                      </p:cBhvr>
                                      <p:to>
                                        <a:schemeClr val="accent2"/>
                                      </p:to>
                                    </p:animClr>
                                    <p:animClr clrSpc="rgb">
                                      <p:cBhvr>
                                        <p:cTn id="13" dur="100" fill="hold"/>
                                        <p:tgtEl>
                                          <p:spTgt spid="5"/>
                                        </p:tgtEl>
                                        <p:attrNameLst>
                                          <p:attrName>fillcolor</p:attrName>
                                        </p:attrNameLst>
                                      </p:cBhvr>
                                      <p:to>
                                        <a:schemeClr val="accent2"/>
                                      </p:to>
                                    </p:animClr>
                                    <p:set>
                                      <p:cBhvr>
                                        <p:cTn id="14" dur="100" fill="hold"/>
                                        <p:tgtEl>
                                          <p:spTgt spid="5"/>
                                        </p:tgtEl>
                                        <p:attrNameLst>
                                          <p:attrName>fill.type</p:attrName>
                                        </p:attrNameLst>
                                      </p:cBhvr>
                                      <p:to>
                                        <p:strVal val="solid"/>
                                      </p:to>
                                    </p:set>
                                    <p:set>
                                      <p:cBhvr>
                                        <p:cTn id="15" dur="100" fill="hold"/>
                                        <p:tgtEl>
                                          <p:spTgt spid="5"/>
                                        </p:tgtEl>
                                        <p:attrNameLst>
                                          <p:attrName>fill.on</p:attrName>
                                        </p:attrNameLst>
                                      </p:cBhvr>
                                      <p:to>
                                        <p:strVal val="true"/>
                                      </p:to>
                                    </p:se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childTnLst>
                          </p:cTn>
                        </p:par>
                        <p:par>
                          <p:cTn id="21" fill="hold">
                            <p:stCondLst>
                              <p:cond delay="2000"/>
                            </p:stCondLst>
                            <p:childTnLst>
                              <p:par>
                                <p:cTn id="22" presetID="6" presetClass="emph" presetSubtype="0" fill="hold" grpId="0" nodeType="afterEffect">
                                  <p:stCondLst>
                                    <p:cond delay="0"/>
                                  </p:stCondLst>
                                  <p:childTnLst>
                                    <p:animScale>
                                      <p:cBhvr>
                                        <p:cTn id="23" dur="2000" fill="hold"/>
                                        <p:tgtEl>
                                          <p:spTgt spid="8"/>
                                        </p:tgtEl>
                                      </p:cBhvr>
                                      <p:by x="150000" y="150000"/>
                                    </p:animScale>
                                  </p:childTnLst>
                                </p:cTn>
                              </p:par>
                            </p:childTnLst>
                          </p:cTn>
                        </p:par>
                        <p:par>
                          <p:cTn id="24" fill="hold">
                            <p:stCondLst>
                              <p:cond delay="4000"/>
                            </p:stCondLst>
                            <p:childTnLst>
                              <p:par>
                                <p:cTn id="25" presetID="26" presetClass="emph" presetSubtype="0" fill="hold" grpId="0" nodeType="afterEffect">
                                  <p:stCondLst>
                                    <p:cond delay="0"/>
                                  </p:stCondLst>
                                  <p:childTnLst>
                                    <p:animEffect transition="out" filter="fade">
                                      <p:cBhvr>
                                        <p:cTn id="26" dur="500" tmFilter="0, 0; .2, .5; .8, .5; 1, 0"/>
                                        <p:tgtEl>
                                          <p:spTgt spid="9"/>
                                        </p:tgtEl>
                                      </p:cBhvr>
                                    </p:animEffect>
                                    <p:animScale>
                                      <p:cBhvr>
                                        <p:cTn id="2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Prerequisiti </a:t>
            </a:r>
            <a:endParaRPr lang="it-IT" dirty="0"/>
          </a:p>
        </p:txBody>
      </p:sp>
      <p:sp>
        <p:nvSpPr>
          <p:cNvPr id="3" name="Segnaposto contenuto 2"/>
          <p:cNvSpPr>
            <a:spLocks noGrp="1"/>
          </p:cNvSpPr>
          <p:nvPr>
            <p:ph idx="1"/>
          </p:nvPr>
        </p:nvSpPr>
        <p:spPr/>
        <p:txBody>
          <a:bodyPr/>
          <a:lstStyle/>
          <a:p>
            <a:r>
              <a:rPr lang="it-IT" sz="2000" dirty="0" smtClean="0"/>
              <a:t>Coerentemente con la programmazione annuale,predisposta nel mese di settembre ,la lezione che presento è  estrapolata  dall’unità di apprendimento “Aiutiamo </a:t>
            </a:r>
            <a:r>
              <a:rPr lang="it-IT" sz="2000" dirty="0" err="1" smtClean="0"/>
              <a:t>Piumetto</a:t>
            </a:r>
            <a:r>
              <a:rPr lang="it-IT" sz="2000" dirty="0" smtClean="0"/>
              <a:t>  a salvare l’ambiente”</a:t>
            </a:r>
          </a:p>
          <a:p>
            <a:r>
              <a:rPr lang="it-IT" sz="2000" dirty="0" smtClean="0"/>
              <a:t>Gli alunni hanno già svolto varie  attività volte a scoprire alcuni elementi naturali e a riflettere sull’importanza di salvaguardare  l’ambiente</a:t>
            </a:r>
            <a:endParaRPr lang="it-IT" sz="2000" dirty="0"/>
          </a:p>
        </p:txBody>
      </p:sp>
      <p:sp>
        <p:nvSpPr>
          <p:cNvPr id="4" name="Segnaposto piè di pagina 3"/>
          <p:cNvSpPr>
            <a:spLocks noGrp="1"/>
          </p:cNvSpPr>
          <p:nvPr>
            <p:ph type="ftr" sz="quarter" idx="11"/>
          </p:nvPr>
        </p:nvSpPr>
        <p:spPr/>
        <p:txBody>
          <a:bodyPr/>
          <a:lstStyle/>
          <a:p>
            <a:pPr>
              <a:defRPr/>
            </a:pPr>
            <a:r>
              <a:rPr lang="it-IT" smtClean="0"/>
              <a:t>La Sala Veronica</a:t>
            </a:r>
            <a:endParaRPr lang="it-IT"/>
          </a:p>
        </p:txBody>
      </p:sp>
      <p:sp>
        <p:nvSpPr>
          <p:cNvPr id="5" name="Segnaposto numero diapositiva 4"/>
          <p:cNvSpPr>
            <a:spLocks noGrp="1"/>
          </p:cNvSpPr>
          <p:nvPr>
            <p:ph type="sldNum" sz="quarter" idx="12"/>
          </p:nvPr>
        </p:nvSpPr>
        <p:spPr/>
        <p:txBody>
          <a:bodyPr/>
          <a:lstStyle/>
          <a:p>
            <a:pPr>
              <a:defRPr/>
            </a:pPr>
            <a:fld id="{0AC9CF36-3EFD-4BD8-98DF-ECCD09E58EA2}" type="slidenum">
              <a:rPr lang="it-IT" smtClean="0"/>
              <a:pPr>
                <a:defRPr/>
              </a:pPr>
              <a:t>11</a:t>
            </a:fld>
            <a:endParaRPr lang="it-IT"/>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olo 1"/>
          <p:cNvSpPr>
            <a:spLocks noGrp="1"/>
          </p:cNvSpPr>
          <p:nvPr>
            <p:ph type="title"/>
          </p:nvPr>
        </p:nvSpPr>
        <p:spPr>
          <a:xfrm>
            <a:off x="685800" y="152400"/>
            <a:ext cx="6870700" cy="900336"/>
          </a:xfrm>
        </p:spPr>
        <p:txBody>
          <a:bodyPr/>
          <a:lstStyle/>
          <a:p>
            <a:r>
              <a:rPr lang="it-IT" dirty="0" smtClean="0">
                <a:solidFill>
                  <a:srgbClr val="FF0066"/>
                </a:solidFill>
                <a:latin typeface="Algerian" pitchFamily="82" charset="0"/>
              </a:rPr>
              <a:t>Campi di esperienza</a:t>
            </a:r>
          </a:p>
        </p:txBody>
      </p:sp>
      <p:sp>
        <p:nvSpPr>
          <p:cNvPr id="16387" name="Segnaposto contenuto 2"/>
          <p:cNvSpPr>
            <a:spLocks noGrp="1"/>
          </p:cNvSpPr>
          <p:nvPr>
            <p:ph idx="1"/>
          </p:nvPr>
        </p:nvSpPr>
        <p:spPr>
          <a:xfrm>
            <a:off x="685800" y="1828800"/>
            <a:ext cx="7886728" cy="4314844"/>
          </a:xfrm>
          <a:ln>
            <a:solidFill>
              <a:schemeClr val="accent3"/>
            </a:solidFill>
          </a:ln>
        </p:spPr>
        <p:txBody>
          <a:bodyPr/>
          <a:lstStyle/>
          <a:p>
            <a:endParaRPr lang="it-IT" dirty="0" smtClean="0"/>
          </a:p>
          <a:p>
            <a:endParaRPr lang="it-IT" dirty="0" smtClean="0"/>
          </a:p>
        </p:txBody>
      </p:sp>
      <p:sp>
        <p:nvSpPr>
          <p:cNvPr id="16388" name="Segnaposto piè di pagina 3"/>
          <p:cNvSpPr>
            <a:spLocks noGrp="1"/>
          </p:cNvSpPr>
          <p:nvPr>
            <p:ph type="ftr" sz="quarter" idx="11"/>
          </p:nvPr>
        </p:nvSpPr>
        <p:spPr>
          <a:noFill/>
          <a:ln>
            <a:miter lim="800000"/>
            <a:headEnd/>
            <a:tailEnd/>
          </a:ln>
        </p:spPr>
        <p:txBody>
          <a:bodyPr/>
          <a:lstStyle/>
          <a:p>
            <a:r>
              <a:rPr lang="it-IT" smtClean="0"/>
              <a:t>La Sala Veronica</a:t>
            </a:r>
            <a:endParaRPr lang="it-IT" dirty="0" smtClean="0"/>
          </a:p>
        </p:txBody>
      </p:sp>
      <p:sp>
        <p:nvSpPr>
          <p:cNvPr id="16389" name="Segnaposto numero diapositiva 4"/>
          <p:cNvSpPr>
            <a:spLocks noGrp="1"/>
          </p:cNvSpPr>
          <p:nvPr>
            <p:ph type="sldNum" sz="quarter" idx="12"/>
          </p:nvPr>
        </p:nvSpPr>
        <p:spPr>
          <a:noFill/>
          <a:ln>
            <a:miter lim="800000"/>
            <a:headEnd/>
            <a:tailEnd/>
          </a:ln>
        </p:spPr>
        <p:txBody>
          <a:bodyPr/>
          <a:lstStyle/>
          <a:p>
            <a:fld id="{B24BC82E-5760-4E2A-B039-C6511CAF718D}" type="slidenum">
              <a:rPr lang="it-IT" smtClean="0"/>
              <a:pPr/>
              <a:t>12</a:t>
            </a:fld>
            <a:endParaRPr lang="it-IT" dirty="0" smtClean="0"/>
          </a:p>
        </p:txBody>
      </p:sp>
      <p:graphicFrame>
        <p:nvGraphicFramePr>
          <p:cNvPr id="9" name="Diagramma 8"/>
          <p:cNvGraphicFramePr/>
          <p:nvPr/>
        </p:nvGraphicFramePr>
        <p:xfrm>
          <a:off x="683568" y="1397000"/>
          <a:ext cx="79928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anim calcmode="lin" valueType="num">
                                      <p:cBhvr>
                                        <p:cTn id="8" dur="2000" fill="hold"/>
                                        <p:tgtEl>
                                          <p:spTgt spid="16386"/>
                                        </p:tgtEl>
                                        <p:attrNameLst>
                                          <p:attrName>ppt_x</p:attrName>
                                        </p:attrNameLst>
                                      </p:cBhvr>
                                      <p:tavLst>
                                        <p:tav tm="0">
                                          <p:val>
                                            <p:strVal val="#ppt_x"/>
                                          </p:val>
                                        </p:tav>
                                        <p:tav tm="100000">
                                          <p:val>
                                            <p:strVal val="#ppt_x"/>
                                          </p:val>
                                        </p:tav>
                                      </p:tavLst>
                                    </p:anim>
                                    <p:anim calcmode="lin" valueType="num">
                                      <p:cBhvr>
                                        <p:cTn id="9" dur="1800" decel="100000" fill="hold"/>
                                        <p:tgtEl>
                                          <p:spTgt spid="16386"/>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6386"/>
                                        </p:tgtEl>
                                        <p:attrNameLst>
                                          <p:attrName>ppt_y</p:attrName>
                                        </p:attrNameLst>
                                      </p:cBhvr>
                                      <p:tavLst>
                                        <p:tav tm="0">
                                          <p:val>
                                            <p:strVal val="#ppt_y-.03"/>
                                          </p:val>
                                        </p:tav>
                                        <p:tav tm="100000">
                                          <p:val>
                                            <p:strVal val="#ppt_y"/>
                                          </p:val>
                                        </p:tav>
                                      </p:tavLst>
                                    </p:anim>
                                  </p:childTnLst>
                                </p:cTn>
                              </p:par>
                              <p:par>
                                <p:cTn id="11" presetID="26"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r>
              <a:rPr lang="it-IT" dirty="0" smtClean="0"/>
              <a:t>OBIETTIVI </a:t>
            </a:r>
            <a:r>
              <a:rPr lang="it-IT" dirty="0" err="1" smtClean="0"/>
              <a:t>DI</a:t>
            </a:r>
            <a:r>
              <a:rPr lang="it-IT" dirty="0" smtClean="0"/>
              <a:t> APPRENDIMENTO</a:t>
            </a:r>
          </a:p>
        </p:txBody>
      </p:sp>
      <p:sp>
        <p:nvSpPr>
          <p:cNvPr id="17411" name="Segnaposto contenuto 2"/>
          <p:cNvSpPr>
            <a:spLocks noGrp="1"/>
          </p:cNvSpPr>
          <p:nvPr>
            <p:ph idx="1"/>
          </p:nvPr>
        </p:nvSpPr>
        <p:spPr/>
        <p:txBody>
          <a:bodyPr/>
          <a:lstStyle/>
          <a:p>
            <a:r>
              <a:rPr lang="it-IT" sz="1800" dirty="0" smtClean="0"/>
              <a:t>Acquisire norme di rispetto verso gli altri e l’ ambiente</a:t>
            </a:r>
          </a:p>
          <a:p>
            <a:r>
              <a:rPr lang="it-IT" sz="1800" dirty="0" smtClean="0"/>
              <a:t>Partecipare a semplici esperienze scientifiche</a:t>
            </a:r>
          </a:p>
          <a:p>
            <a:r>
              <a:rPr lang="it-IT" sz="1800" dirty="0" smtClean="0"/>
              <a:t>Osservare e confrontare le varie esperienze</a:t>
            </a:r>
          </a:p>
          <a:p>
            <a:r>
              <a:rPr lang="it-IT" sz="1800" dirty="0" smtClean="0"/>
              <a:t>Porre interrogativi</a:t>
            </a:r>
          </a:p>
          <a:p>
            <a:r>
              <a:rPr lang="it-IT" sz="1800" dirty="0" smtClean="0"/>
              <a:t>Scoprire le relazioni causa-effetto</a:t>
            </a:r>
          </a:p>
          <a:p>
            <a:r>
              <a:rPr lang="it-IT" sz="1800" dirty="0" smtClean="0"/>
              <a:t>Comprendere e utilizzare termini specifici</a:t>
            </a:r>
          </a:p>
          <a:p>
            <a:r>
              <a:rPr lang="it-IT" sz="1800" dirty="0" smtClean="0"/>
              <a:t>Conoscere alcune cause di inquinamento ambientale e le loro conseguenze</a:t>
            </a:r>
          </a:p>
          <a:p>
            <a:r>
              <a:rPr lang="it-IT" sz="1800" dirty="0" smtClean="0"/>
              <a:t>Riconoscere un atteggiamento negativo che determina una situazione inquinante</a:t>
            </a:r>
          </a:p>
          <a:p>
            <a:r>
              <a:rPr lang="it-IT" sz="1800" dirty="0" smtClean="0"/>
              <a:t>Favorire lo sviluppo del rispetto per l’ambiente</a:t>
            </a:r>
          </a:p>
          <a:p>
            <a:endParaRPr lang="it-IT" sz="1800" dirty="0" smtClean="0"/>
          </a:p>
        </p:txBody>
      </p:sp>
      <p:sp>
        <p:nvSpPr>
          <p:cNvPr id="17412" name="Segnaposto piè di pagina 3"/>
          <p:cNvSpPr>
            <a:spLocks noGrp="1"/>
          </p:cNvSpPr>
          <p:nvPr>
            <p:ph type="ftr" sz="quarter" idx="11"/>
          </p:nvPr>
        </p:nvSpPr>
        <p:spPr>
          <a:noFill/>
          <a:ln>
            <a:miter lim="800000"/>
            <a:headEnd/>
            <a:tailEnd/>
          </a:ln>
        </p:spPr>
        <p:txBody>
          <a:bodyPr/>
          <a:lstStyle/>
          <a:p>
            <a:r>
              <a:rPr lang="it-IT" smtClean="0"/>
              <a:t>La Sala Veronica</a:t>
            </a:r>
          </a:p>
        </p:txBody>
      </p:sp>
      <p:sp>
        <p:nvSpPr>
          <p:cNvPr id="17413" name="Segnaposto numero diapositiva 4"/>
          <p:cNvSpPr>
            <a:spLocks noGrp="1"/>
          </p:cNvSpPr>
          <p:nvPr>
            <p:ph type="sldNum" sz="quarter" idx="12"/>
          </p:nvPr>
        </p:nvSpPr>
        <p:spPr>
          <a:noFill/>
          <a:ln>
            <a:miter lim="800000"/>
            <a:headEnd/>
            <a:tailEnd/>
          </a:ln>
        </p:spPr>
        <p:txBody>
          <a:bodyPr/>
          <a:lstStyle/>
          <a:p>
            <a:fld id="{BD5441CF-661D-43DA-B5D4-92C2EB4888B4}" type="slidenum">
              <a:rPr lang="it-IT" smtClean="0"/>
              <a:pPr/>
              <a:t>13</a:t>
            </a:fld>
            <a:endParaRPr lang="it-IT" smtClean="0"/>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olo 1"/>
          <p:cNvSpPr>
            <a:spLocks noGrp="1"/>
          </p:cNvSpPr>
          <p:nvPr>
            <p:ph type="title"/>
          </p:nvPr>
        </p:nvSpPr>
        <p:spPr>
          <a:xfrm>
            <a:off x="685800" y="152400"/>
            <a:ext cx="6870700" cy="990584"/>
          </a:xfrm>
        </p:spPr>
        <p:txBody>
          <a:bodyPr/>
          <a:lstStyle/>
          <a:p>
            <a:r>
              <a:rPr lang="it-IT" sz="3600" dirty="0" smtClean="0">
                <a:solidFill>
                  <a:srgbClr val="FF0000"/>
                </a:solidFill>
              </a:rPr>
              <a:t>TRAGUARDI </a:t>
            </a:r>
            <a:r>
              <a:rPr lang="it-IT" sz="3600" dirty="0" err="1" smtClean="0">
                <a:solidFill>
                  <a:srgbClr val="FF0000"/>
                </a:solidFill>
              </a:rPr>
              <a:t>DI</a:t>
            </a:r>
            <a:r>
              <a:rPr lang="it-IT" sz="3600" dirty="0" smtClean="0">
                <a:solidFill>
                  <a:srgbClr val="FF0000"/>
                </a:solidFill>
              </a:rPr>
              <a:t> SVILUPPO DELLE COMPETENZE</a:t>
            </a:r>
          </a:p>
        </p:txBody>
      </p:sp>
      <p:sp>
        <p:nvSpPr>
          <p:cNvPr id="18436" name="Segnaposto piè di pagina 3"/>
          <p:cNvSpPr>
            <a:spLocks noGrp="1"/>
          </p:cNvSpPr>
          <p:nvPr>
            <p:ph type="ftr" sz="quarter" idx="11"/>
          </p:nvPr>
        </p:nvSpPr>
        <p:spPr>
          <a:noFill/>
          <a:ln>
            <a:miter lim="800000"/>
            <a:headEnd/>
            <a:tailEnd/>
          </a:ln>
        </p:spPr>
        <p:txBody>
          <a:bodyPr/>
          <a:lstStyle/>
          <a:p>
            <a:r>
              <a:rPr lang="it-IT" smtClean="0"/>
              <a:t>La Sala Veronica</a:t>
            </a:r>
          </a:p>
        </p:txBody>
      </p:sp>
      <p:sp>
        <p:nvSpPr>
          <p:cNvPr id="18437" name="Segnaposto numero diapositiva 4"/>
          <p:cNvSpPr>
            <a:spLocks noGrp="1"/>
          </p:cNvSpPr>
          <p:nvPr>
            <p:ph type="sldNum" sz="quarter" idx="12"/>
          </p:nvPr>
        </p:nvSpPr>
        <p:spPr>
          <a:noFill/>
          <a:ln>
            <a:miter lim="800000"/>
            <a:headEnd/>
            <a:tailEnd/>
          </a:ln>
        </p:spPr>
        <p:txBody>
          <a:bodyPr/>
          <a:lstStyle/>
          <a:p>
            <a:fld id="{3A885762-22CD-448E-8785-88DC822BAC0A}" type="slidenum">
              <a:rPr lang="it-IT" smtClean="0"/>
              <a:pPr/>
              <a:t>14</a:t>
            </a:fld>
            <a:endParaRPr lang="it-IT" smtClean="0"/>
          </a:p>
        </p:txBody>
      </p:sp>
      <p:sp>
        <p:nvSpPr>
          <p:cNvPr id="6" name="Segnaposto contenuto 2"/>
          <p:cNvSpPr>
            <a:spLocks noGrp="1"/>
          </p:cNvSpPr>
          <p:nvPr>
            <p:ph idx="1"/>
          </p:nvPr>
        </p:nvSpPr>
        <p:spPr>
          <a:xfrm>
            <a:off x="714348" y="1000108"/>
            <a:ext cx="7667652" cy="5309212"/>
          </a:xfrm>
        </p:spPr>
        <p:txBody>
          <a:bodyPr>
            <a:noAutofit/>
          </a:bodyPr>
          <a:lstStyle/>
          <a:p>
            <a:pPr marL="0" indent="0">
              <a:buNone/>
            </a:pPr>
            <a:r>
              <a:rPr lang="it-IT" sz="1600" u="sng" dirty="0" smtClean="0"/>
              <a:t>La conoscenza del mondo</a:t>
            </a:r>
          </a:p>
          <a:p>
            <a:pPr marL="0" indent="0"/>
            <a:r>
              <a:rPr lang="it-IT" sz="1400" dirty="0" smtClean="0"/>
              <a:t>Osserva con attenzione gli ambienti e  i fenomeni naturali e ne identifica alcune proprietà</a:t>
            </a:r>
          </a:p>
          <a:p>
            <a:pPr marL="0" indent="0">
              <a:buNone/>
            </a:pPr>
            <a:r>
              <a:rPr lang="it-IT" sz="1400" dirty="0" smtClean="0"/>
              <a:t>Il sé e l’altro</a:t>
            </a:r>
          </a:p>
          <a:p>
            <a:r>
              <a:rPr lang="it-IT" sz="1400" dirty="0" smtClean="0"/>
              <a:t>Gioca in modo costruttivo e creativo con gli altri, riflette, si confronta, sostiene le proprie ragioni con adulti e bambini</a:t>
            </a:r>
          </a:p>
          <a:p>
            <a:pPr marL="0" indent="0">
              <a:buNone/>
            </a:pPr>
            <a:r>
              <a:rPr lang="it-IT" sz="1600" u="sng" dirty="0" smtClean="0"/>
              <a:t>Immagini, suoni, colori</a:t>
            </a:r>
          </a:p>
          <a:p>
            <a:pPr algn="just"/>
            <a:r>
              <a:rPr lang="it-IT" sz="1400" dirty="0" smtClean="0"/>
              <a:t>Il bambino comunica, esprime emozioni, racconta, utilizzando le varie possibilità che il linguaggio del corpo consente</a:t>
            </a:r>
          </a:p>
          <a:p>
            <a:pPr algn="just"/>
            <a:r>
              <a:rPr lang="it-IT" sz="1400" dirty="0" smtClean="0"/>
              <a:t>Sa esprimersi utilizzando attività manipolative, materiali e strumenti, tecniche espressive e creative</a:t>
            </a:r>
          </a:p>
          <a:p>
            <a:pPr algn="just"/>
            <a:endParaRPr lang="it-IT" sz="1400" dirty="0" smtClean="0"/>
          </a:p>
          <a:p>
            <a:pPr marL="0" indent="0" algn="just">
              <a:buNone/>
            </a:pPr>
            <a:r>
              <a:rPr lang="it-IT" sz="1600" u="sng" dirty="0" smtClean="0"/>
              <a:t>Il corpo e il movimento</a:t>
            </a:r>
          </a:p>
          <a:p>
            <a:pPr algn="just"/>
            <a:r>
              <a:rPr lang="it-IT" sz="1400" dirty="0" smtClean="0"/>
              <a:t>Il bambino vive pienamente la propria corporeità, ne percepisce il potenziale comunicativo ed espressivo, matura condotte che gli consentono una buona autonomia nella gestione della giornata a scuola</a:t>
            </a:r>
          </a:p>
          <a:p>
            <a:pPr marL="0" indent="0" algn="just">
              <a:buNone/>
            </a:pPr>
            <a:r>
              <a:rPr lang="it-IT" sz="1600" u="sng" dirty="0" smtClean="0"/>
              <a:t>I discorsi e le parole</a:t>
            </a:r>
          </a:p>
          <a:p>
            <a:pPr algn="just"/>
            <a:r>
              <a:rPr lang="it-IT" sz="1400" dirty="0" smtClean="0"/>
              <a:t>Il bambino arricchisce e precisa il proprio lessico. Ascolta e comprende narrazioni,chiede e offre spiegazioni</a:t>
            </a:r>
          </a:p>
          <a:p>
            <a:endParaRPr lang="it-IT" sz="1400"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to="" calcmode="lin" valueType="num">
                                      <p:cBhvr>
                                        <p:cTn id="7" dur="1" fill="hold"/>
                                        <p:tgtEl>
                                          <p:spTgt spid="1843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it-IT" dirty="0" smtClean="0"/>
              <a:t>Attività</a:t>
            </a:r>
          </a:p>
        </p:txBody>
      </p:sp>
      <p:sp>
        <p:nvSpPr>
          <p:cNvPr id="19459" name="Rectangle 3"/>
          <p:cNvSpPr>
            <a:spLocks noGrp="1" noChangeArrowheads="1"/>
          </p:cNvSpPr>
          <p:nvPr>
            <p:ph idx="1"/>
          </p:nvPr>
        </p:nvSpPr>
        <p:spPr>
          <a:xfrm>
            <a:off x="685800" y="1196752"/>
            <a:ext cx="7696200" cy="4289648"/>
          </a:xfrm>
        </p:spPr>
        <p:txBody>
          <a:bodyPr/>
          <a:lstStyle/>
          <a:p>
            <a:pPr eaLnBrk="1" hangingPunct="1"/>
            <a:endParaRPr lang="it-IT" dirty="0" smtClean="0"/>
          </a:p>
          <a:p>
            <a:pPr eaLnBrk="1" hangingPunct="1"/>
            <a:endParaRPr lang="it-IT" dirty="0" smtClean="0"/>
          </a:p>
        </p:txBody>
      </p:sp>
      <p:sp>
        <p:nvSpPr>
          <p:cNvPr id="19460" name="Segnaposto piè di pagina 4"/>
          <p:cNvSpPr>
            <a:spLocks noGrp="1"/>
          </p:cNvSpPr>
          <p:nvPr>
            <p:ph type="ftr" sz="quarter" idx="11"/>
          </p:nvPr>
        </p:nvSpPr>
        <p:spPr>
          <a:noFill/>
          <a:ln>
            <a:miter lim="800000"/>
            <a:headEnd/>
            <a:tailEnd/>
          </a:ln>
        </p:spPr>
        <p:txBody>
          <a:bodyPr/>
          <a:lstStyle/>
          <a:p>
            <a:r>
              <a:rPr lang="it-IT" smtClean="0"/>
              <a:t>La Sala Veronica</a:t>
            </a:r>
          </a:p>
        </p:txBody>
      </p:sp>
      <p:sp>
        <p:nvSpPr>
          <p:cNvPr id="19461" name="Segnaposto numero diapositiva 5"/>
          <p:cNvSpPr>
            <a:spLocks noGrp="1"/>
          </p:cNvSpPr>
          <p:nvPr>
            <p:ph type="sldNum" sz="quarter" idx="12"/>
          </p:nvPr>
        </p:nvSpPr>
        <p:spPr>
          <a:noFill/>
          <a:ln>
            <a:miter lim="800000"/>
            <a:headEnd/>
            <a:tailEnd/>
          </a:ln>
        </p:spPr>
        <p:txBody>
          <a:bodyPr/>
          <a:lstStyle/>
          <a:p>
            <a:fld id="{1833B63F-0366-4A35-93E6-5CF415004E2D}" type="slidenum">
              <a:rPr lang="it-IT" smtClean="0"/>
              <a:pPr/>
              <a:t>15</a:t>
            </a:fld>
            <a:endParaRPr lang="it-IT" smtClean="0"/>
          </a:p>
        </p:txBody>
      </p:sp>
      <p:sp>
        <p:nvSpPr>
          <p:cNvPr id="8" name="Rettangolo 7"/>
          <p:cNvSpPr/>
          <p:nvPr/>
        </p:nvSpPr>
        <p:spPr>
          <a:xfrm>
            <a:off x="899592" y="1556792"/>
            <a:ext cx="6912768" cy="4247317"/>
          </a:xfrm>
          <a:prstGeom prst="rect">
            <a:avLst/>
          </a:prstGeom>
        </p:spPr>
        <p:txBody>
          <a:bodyPr wrap="square">
            <a:spAutoFit/>
          </a:bodyPr>
          <a:lstStyle/>
          <a:p>
            <a:pPr algn="just">
              <a:buFont typeface="Arial" pitchFamily="34" charset="0"/>
              <a:buChar char="•"/>
            </a:pPr>
            <a:r>
              <a:rPr lang="it-IT" dirty="0" smtClean="0"/>
              <a:t>Attività di routine</a:t>
            </a:r>
          </a:p>
          <a:p>
            <a:pPr>
              <a:buFont typeface="Arial" pitchFamily="34" charset="0"/>
              <a:buChar char="•"/>
            </a:pPr>
            <a:r>
              <a:rPr lang="it-IT" dirty="0" smtClean="0"/>
              <a:t>Narrazione/di un racconto:”AIUTIAMO PIUMETTO A </a:t>
            </a:r>
          </a:p>
          <a:p>
            <a:r>
              <a:rPr lang="it-IT" dirty="0" smtClean="0"/>
              <a:t>SALVARE L’AMBIENTE“</a:t>
            </a:r>
          </a:p>
          <a:p>
            <a:pPr algn="just">
              <a:buFont typeface="Arial" pitchFamily="34" charset="0"/>
              <a:buChar char="•"/>
            </a:pPr>
            <a:r>
              <a:rPr lang="it-IT" dirty="0" smtClean="0"/>
              <a:t>Gioco acqua/terra</a:t>
            </a:r>
          </a:p>
          <a:p>
            <a:pPr algn="just">
              <a:buFont typeface="Arial" pitchFamily="34" charset="0"/>
              <a:buChar char="•"/>
            </a:pPr>
            <a:r>
              <a:rPr lang="it-IT" dirty="0" smtClean="0"/>
              <a:t>Conversazioni sull’acqua</a:t>
            </a:r>
          </a:p>
          <a:p>
            <a:pPr algn="just">
              <a:buFont typeface="Arial" pitchFamily="34" charset="0"/>
              <a:buChar char="•"/>
            </a:pPr>
            <a:r>
              <a:rPr lang="it-IT" dirty="0" smtClean="0"/>
              <a:t>I Vari utilizzi dell’acqua</a:t>
            </a:r>
          </a:p>
          <a:p>
            <a:pPr algn="just">
              <a:buFont typeface="Arial" pitchFamily="34" charset="0"/>
              <a:buChar char="•"/>
            </a:pPr>
            <a:r>
              <a:rPr lang="it-IT" dirty="0" smtClean="0"/>
              <a:t>Realizzazione di una tabella</a:t>
            </a:r>
          </a:p>
          <a:p>
            <a:pPr algn="just">
              <a:buFont typeface="Arial" pitchFamily="34" charset="0"/>
              <a:buChar char="•"/>
            </a:pPr>
            <a:r>
              <a:rPr lang="it-IT" dirty="0" smtClean="0"/>
              <a:t>Realizzazione di un elaborato su cose da fare e quelle da non fare per non sprecare l’acqua</a:t>
            </a:r>
          </a:p>
          <a:p>
            <a:pPr algn="just">
              <a:buFont typeface="Arial" pitchFamily="34" charset="0"/>
              <a:buChar char="•"/>
            </a:pPr>
            <a:r>
              <a:rPr lang="it-IT" dirty="0" smtClean="0"/>
              <a:t>Esperimenti con l’acqua</a:t>
            </a:r>
          </a:p>
          <a:p>
            <a:pPr algn="just">
              <a:buFont typeface="Arial" pitchFamily="34" charset="0"/>
              <a:buChar char="•"/>
            </a:pPr>
            <a:r>
              <a:rPr lang="it-IT" dirty="0" smtClean="0"/>
              <a:t>Esperimenti per il rispetto della natura e dei suoi elementi</a:t>
            </a:r>
          </a:p>
          <a:p>
            <a:pPr algn="just"/>
            <a:endParaRPr lang="it-IT" dirty="0" smtClean="0"/>
          </a:p>
          <a:p>
            <a:pPr algn="just"/>
            <a:endParaRPr lang="it-IT" dirty="0" smtClean="0"/>
          </a:p>
          <a:p>
            <a:pPr algn="just"/>
            <a:endParaRPr lang="it-IT" dirty="0" smtClean="0"/>
          </a:p>
          <a:p>
            <a:pPr algn="just"/>
            <a:endParaRPr lang="it-IT" dirty="0" smtClean="0"/>
          </a:p>
        </p:txBody>
      </p:sp>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Segnaposto piè di pagina 1"/>
          <p:cNvSpPr>
            <a:spLocks noGrp="1"/>
          </p:cNvSpPr>
          <p:nvPr>
            <p:ph type="ftr" sz="quarter" idx="11"/>
          </p:nvPr>
        </p:nvSpPr>
        <p:spPr>
          <a:noFill/>
          <a:ln>
            <a:miter lim="800000"/>
            <a:headEnd/>
            <a:tailEnd/>
          </a:ln>
        </p:spPr>
        <p:txBody>
          <a:bodyPr/>
          <a:lstStyle/>
          <a:p>
            <a:r>
              <a:rPr lang="it-IT" smtClean="0"/>
              <a:t>La Sala Veronica</a:t>
            </a:r>
          </a:p>
        </p:txBody>
      </p:sp>
      <p:sp>
        <p:nvSpPr>
          <p:cNvPr id="20483" name="Segnaposto numero diapositiva 2"/>
          <p:cNvSpPr>
            <a:spLocks noGrp="1"/>
          </p:cNvSpPr>
          <p:nvPr>
            <p:ph type="sldNum" sz="quarter" idx="12"/>
          </p:nvPr>
        </p:nvSpPr>
        <p:spPr>
          <a:noFill/>
          <a:ln>
            <a:miter lim="800000"/>
            <a:headEnd/>
            <a:tailEnd/>
          </a:ln>
        </p:spPr>
        <p:txBody>
          <a:bodyPr/>
          <a:lstStyle/>
          <a:p>
            <a:fld id="{E802A3BD-2041-4A45-A535-0B4E79B91F47}" type="slidenum">
              <a:rPr lang="it-IT" smtClean="0"/>
              <a:pPr/>
              <a:t>16</a:t>
            </a:fld>
            <a:endParaRPr lang="it-IT" smtClean="0"/>
          </a:p>
        </p:txBody>
      </p:sp>
      <p:pic>
        <p:nvPicPr>
          <p:cNvPr id="20484" name="Immagine 3" descr="index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ircle(in)">
                                      <p:cBhvr>
                                        <p:cTn id="7"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5" name="Picture 7" descr="images (5)"/>
          <p:cNvPicPr>
            <a:picLocks noChangeAspect="1" noChangeArrowheads="1"/>
          </p:cNvPicPr>
          <p:nvPr/>
        </p:nvPicPr>
        <p:blipFill>
          <a:blip r:embed="rId3" cstate="print"/>
          <a:srcRect/>
          <a:stretch>
            <a:fillRect/>
          </a:stretch>
        </p:blipFill>
        <p:spPr bwMode="auto">
          <a:xfrm>
            <a:off x="395536" y="1916832"/>
            <a:ext cx="4032448" cy="2448272"/>
          </a:xfrm>
          <a:prstGeom prst="rect">
            <a:avLst/>
          </a:prstGeom>
          <a:noFill/>
          <a:ln w="9525">
            <a:noFill/>
            <a:miter lim="800000"/>
            <a:headEnd/>
            <a:tailEnd/>
          </a:ln>
        </p:spPr>
      </p:pic>
      <p:sp>
        <p:nvSpPr>
          <p:cNvPr id="22532" name="Segnaposto piè di pagina 3"/>
          <p:cNvSpPr>
            <a:spLocks noGrp="1"/>
          </p:cNvSpPr>
          <p:nvPr>
            <p:ph type="ftr" sz="quarter" idx="11"/>
          </p:nvPr>
        </p:nvSpPr>
        <p:spPr>
          <a:noFill/>
          <a:ln>
            <a:miter lim="800000"/>
            <a:headEnd/>
            <a:tailEnd/>
          </a:ln>
        </p:spPr>
        <p:txBody>
          <a:bodyPr/>
          <a:lstStyle/>
          <a:p>
            <a:r>
              <a:rPr lang="it-IT" smtClean="0"/>
              <a:t>La Sala Veronica</a:t>
            </a:r>
          </a:p>
        </p:txBody>
      </p:sp>
      <p:sp>
        <p:nvSpPr>
          <p:cNvPr id="22533" name="Segnaposto numero diapositiva 4"/>
          <p:cNvSpPr>
            <a:spLocks noGrp="1"/>
          </p:cNvSpPr>
          <p:nvPr>
            <p:ph type="sldNum" sz="quarter" idx="12"/>
          </p:nvPr>
        </p:nvSpPr>
        <p:spPr>
          <a:noFill/>
          <a:ln>
            <a:miter lim="800000"/>
            <a:headEnd/>
            <a:tailEnd/>
          </a:ln>
        </p:spPr>
        <p:txBody>
          <a:bodyPr/>
          <a:lstStyle/>
          <a:p>
            <a:fld id="{7945BDA2-F94D-4463-B248-616E173110CB}" type="slidenum">
              <a:rPr lang="it-IT" smtClean="0"/>
              <a:pPr/>
              <a:t>17</a:t>
            </a:fld>
            <a:endParaRPr lang="it-IT" smtClean="0"/>
          </a:p>
        </p:txBody>
      </p:sp>
      <p:sp>
        <p:nvSpPr>
          <p:cNvPr id="22534" name="CasellaDiTesto 6"/>
          <p:cNvSpPr txBox="1">
            <a:spLocks noChangeArrowheads="1"/>
          </p:cNvSpPr>
          <p:nvPr/>
        </p:nvSpPr>
        <p:spPr bwMode="auto">
          <a:xfrm>
            <a:off x="900113" y="2420938"/>
            <a:ext cx="1830387" cy="584200"/>
          </a:xfrm>
          <a:prstGeom prst="rect">
            <a:avLst/>
          </a:prstGeom>
          <a:noFill/>
          <a:ln w="9525">
            <a:noFill/>
            <a:miter lim="800000"/>
            <a:headEnd/>
            <a:tailEnd/>
          </a:ln>
        </p:spPr>
        <p:txBody>
          <a:bodyPr wrap="none">
            <a:spAutoFit/>
          </a:bodyPr>
          <a:lstStyle/>
          <a:p>
            <a:pPr>
              <a:buFont typeface="Arial" charset="0"/>
              <a:buChar char="•"/>
            </a:pPr>
            <a:r>
              <a:rPr lang="it-IT" sz="3200" dirty="0"/>
              <a:t>Sezione</a:t>
            </a:r>
          </a:p>
        </p:txBody>
      </p:sp>
      <p:sp>
        <p:nvSpPr>
          <p:cNvPr id="8" name="Rettangolo arrotondato 7"/>
          <p:cNvSpPr/>
          <p:nvPr/>
        </p:nvSpPr>
        <p:spPr>
          <a:xfrm>
            <a:off x="4857752" y="3000372"/>
            <a:ext cx="3456880" cy="1944216"/>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smtClean="0">
                <a:solidFill>
                  <a:schemeClr val="tx1">
                    <a:lumMod val="95000"/>
                    <a:lumOff val="5000"/>
                  </a:schemeClr>
                </a:solidFill>
              </a:rPr>
              <a:t>Lo </a:t>
            </a:r>
            <a:r>
              <a:rPr lang="it-IT" dirty="0">
                <a:solidFill>
                  <a:schemeClr val="tx1">
                    <a:lumMod val="95000"/>
                    <a:lumOff val="5000"/>
                  </a:schemeClr>
                </a:solidFill>
              </a:rPr>
              <a:t>spazio parla dei bambini,del loro valore,dei loro bisogni di gioco,di movimento,di espressione,di intimità e di socialità.</a:t>
            </a:r>
          </a:p>
          <a:p>
            <a:pPr algn="ctr">
              <a:defRPr/>
            </a:pPr>
            <a:r>
              <a:rPr lang="it-IT" b="1" dirty="0">
                <a:solidFill>
                  <a:schemeClr val="tx1"/>
                </a:solidFill>
              </a:rPr>
              <a:t>Indicazioni Nazionali 2012</a:t>
            </a:r>
          </a:p>
        </p:txBody>
      </p:sp>
      <p:sp>
        <p:nvSpPr>
          <p:cNvPr id="12" name="CasellaDiTesto 11"/>
          <p:cNvSpPr txBox="1"/>
          <p:nvPr/>
        </p:nvSpPr>
        <p:spPr>
          <a:xfrm>
            <a:off x="5327576" y="1988840"/>
            <a:ext cx="3816424" cy="523220"/>
          </a:xfrm>
          <a:prstGeom prst="rect">
            <a:avLst/>
          </a:prstGeom>
          <a:noFill/>
        </p:spPr>
        <p:txBody>
          <a:bodyPr wrap="square" rtlCol="0">
            <a:spAutoFit/>
          </a:bodyPr>
          <a:lstStyle/>
          <a:p>
            <a:pPr>
              <a:buFont typeface="Arial" pitchFamily="34" charset="0"/>
              <a:buChar char="•"/>
            </a:pPr>
            <a:r>
              <a:rPr lang="it-IT" sz="2800" dirty="0" smtClean="0"/>
              <a:t>Giardino</a:t>
            </a:r>
            <a:endParaRPr lang="it-IT" sz="2800" dirty="0"/>
          </a:p>
        </p:txBody>
      </p:sp>
      <p:sp>
        <p:nvSpPr>
          <p:cNvPr id="9" name="CasellaDiTesto 8"/>
          <p:cNvSpPr txBox="1"/>
          <p:nvPr/>
        </p:nvSpPr>
        <p:spPr>
          <a:xfrm>
            <a:off x="899592" y="4653136"/>
            <a:ext cx="2050561" cy="584775"/>
          </a:xfrm>
          <a:prstGeom prst="rect">
            <a:avLst/>
          </a:prstGeom>
          <a:noFill/>
        </p:spPr>
        <p:txBody>
          <a:bodyPr wrap="none" rtlCol="0">
            <a:spAutoFit/>
          </a:bodyPr>
          <a:lstStyle/>
          <a:p>
            <a:pPr>
              <a:buFont typeface="Arial" pitchFamily="34" charset="0"/>
              <a:buChar char="•"/>
            </a:pPr>
            <a:r>
              <a:rPr lang="it-IT" sz="3200" dirty="0" smtClean="0"/>
              <a:t>SALONE</a:t>
            </a:r>
            <a:endParaRPr lang="it-IT" sz="3200" dirty="0"/>
          </a:p>
        </p:txBody>
      </p:sp>
      <p:sp>
        <p:nvSpPr>
          <p:cNvPr id="10" name="CasellaDiTesto 9"/>
          <p:cNvSpPr txBox="1"/>
          <p:nvPr/>
        </p:nvSpPr>
        <p:spPr>
          <a:xfrm>
            <a:off x="2123728" y="548680"/>
            <a:ext cx="3024336" cy="646331"/>
          </a:xfrm>
          <a:prstGeom prst="rect">
            <a:avLst/>
          </a:prstGeom>
          <a:noFill/>
        </p:spPr>
        <p:txBody>
          <a:bodyPr wrap="square" rtlCol="0">
            <a:spAutoFit/>
          </a:bodyPr>
          <a:lstStyle/>
          <a:p>
            <a:r>
              <a:rPr lang="it-IT" sz="3600" dirty="0" smtClean="0"/>
              <a:t>      SPAZI</a:t>
            </a:r>
            <a:endParaRPr lang="it-IT" sz="3600"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2000" fill="hold"/>
                                        <p:tgtEl>
                                          <p:spTgt spid="22535"/>
                                        </p:tgtEl>
                                        <p:attrNameLst>
                                          <p:attrName>ppt_x</p:attrName>
                                        </p:attrNameLst>
                                      </p:cBhvr>
                                      <p:tavLst>
                                        <p:tav tm="0">
                                          <p:val>
                                            <p:strVal val="#ppt_x"/>
                                          </p:val>
                                        </p:tav>
                                        <p:tav tm="100000">
                                          <p:val>
                                            <p:strVal val="#ppt_x"/>
                                          </p:val>
                                        </p:tav>
                                      </p:tavLst>
                                    </p:anim>
                                    <p:anim calcmode="lin" valueType="num">
                                      <p:cBhvr additive="base">
                                        <p:cTn id="8" dur="2000" fill="hold"/>
                                        <p:tgtEl>
                                          <p:spTgt spid="2253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 presetClass="entr" presetSubtype="16" fill="hold" grpId="0" nodeType="after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box(in)">
                                      <p:cBhvr>
                                        <p:cTn id="12"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r>
              <a:rPr lang="it-IT" dirty="0" smtClean="0"/>
              <a:t>Tempi</a:t>
            </a:r>
            <a:br>
              <a:rPr lang="it-IT" dirty="0" smtClean="0"/>
            </a:br>
            <a:endParaRPr lang="it-IT" dirty="0" smtClean="0"/>
          </a:p>
        </p:txBody>
      </p:sp>
      <p:sp>
        <p:nvSpPr>
          <p:cNvPr id="23556" name="Segnaposto piè di pagina 3"/>
          <p:cNvSpPr>
            <a:spLocks noGrp="1"/>
          </p:cNvSpPr>
          <p:nvPr>
            <p:ph type="ftr" sz="quarter" idx="11"/>
          </p:nvPr>
        </p:nvSpPr>
        <p:spPr>
          <a:noFill/>
          <a:ln>
            <a:miter lim="800000"/>
            <a:headEnd/>
            <a:tailEnd/>
          </a:ln>
        </p:spPr>
        <p:txBody>
          <a:bodyPr/>
          <a:lstStyle/>
          <a:p>
            <a:r>
              <a:rPr lang="it-IT" smtClean="0"/>
              <a:t>La Sala Veronica</a:t>
            </a:r>
          </a:p>
        </p:txBody>
      </p:sp>
      <p:sp>
        <p:nvSpPr>
          <p:cNvPr id="23557" name="Segnaposto numero diapositiva 4"/>
          <p:cNvSpPr>
            <a:spLocks noGrp="1"/>
          </p:cNvSpPr>
          <p:nvPr>
            <p:ph type="sldNum" sz="quarter" idx="12"/>
          </p:nvPr>
        </p:nvSpPr>
        <p:spPr>
          <a:noFill/>
          <a:ln>
            <a:miter lim="800000"/>
            <a:headEnd/>
            <a:tailEnd/>
          </a:ln>
        </p:spPr>
        <p:txBody>
          <a:bodyPr/>
          <a:lstStyle/>
          <a:p>
            <a:fld id="{530EB695-EEEE-47F5-A84E-21D1A0B8EA65}" type="slidenum">
              <a:rPr lang="it-IT" smtClean="0"/>
              <a:pPr/>
              <a:t>18</a:t>
            </a:fld>
            <a:endParaRPr lang="it-IT" smtClean="0"/>
          </a:p>
        </p:txBody>
      </p:sp>
      <p:sp>
        <p:nvSpPr>
          <p:cNvPr id="23558" name="CasellaDiTesto 6"/>
          <p:cNvSpPr txBox="1">
            <a:spLocks noChangeArrowheads="1"/>
          </p:cNvSpPr>
          <p:nvPr/>
        </p:nvSpPr>
        <p:spPr bwMode="auto">
          <a:xfrm>
            <a:off x="323850" y="2060575"/>
            <a:ext cx="4895850" cy="523875"/>
          </a:xfrm>
          <a:prstGeom prst="rect">
            <a:avLst/>
          </a:prstGeom>
          <a:noFill/>
          <a:ln w="9525">
            <a:noFill/>
            <a:miter lim="800000"/>
            <a:headEnd/>
            <a:tailEnd/>
          </a:ln>
        </p:spPr>
        <p:txBody>
          <a:bodyPr>
            <a:spAutoFit/>
          </a:bodyPr>
          <a:lstStyle/>
          <a:p>
            <a:pPr lvl="1">
              <a:buFont typeface="Arial" charset="0"/>
              <a:buChar char="•"/>
            </a:pPr>
            <a:r>
              <a:rPr lang="it-IT" sz="2800" dirty="0"/>
              <a:t> 3  incontri da 2 ore</a:t>
            </a:r>
          </a:p>
        </p:txBody>
      </p:sp>
      <p:sp>
        <p:nvSpPr>
          <p:cNvPr id="7" name="Rettangolo arrotondato 6"/>
          <p:cNvSpPr/>
          <p:nvPr/>
        </p:nvSpPr>
        <p:spPr>
          <a:xfrm>
            <a:off x="4139952" y="2636912"/>
            <a:ext cx="3960440"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lumMod val="95000"/>
                    <a:lumOff val="5000"/>
                  </a:schemeClr>
                </a:solidFill>
              </a:rPr>
              <a:t>Il tempo disteso consente al bambino di vivere con serenità la propria giornata,di giocare,esplorare,parlare,capire,sentirsi padrone di sé e delle attività che sperimenta e nelle quali si esercita</a:t>
            </a:r>
            <a:r>
              <a:rPr lang="it-IT" sz="1400" dirty="0">
                <a:solidFill>
                  <a:srgbClr val="FF0066"/>
                </a:solidFill>
              </a:rPr>
              <a:t>.</a:t>
            </a:r>
          </a:p>
          <a:p>
            <a:pPr algn="ctr">
              <a:defRPr/>
            </a:pPr>
            <a:r>
              <a:rPr lang="it-IT" sz="1200" b="1" dirty="0">
                <a:solidFill>
                  <a:schemeClr val="tx1"/>
                </a:solidFill>
              </a:rPr>
              <a:t>Indicazioni Nazionali 2012</a:t>
            </a:r>
          </a:p>
        </p:txBody>
      </p:sp>
      <p:pic>
        <p:nvPicPr>
          <p:cNvPr id="10" name="Segnaposto contenuto 9" descr="06.gif"/>
          <p:cNvPicPr>
            <a:picLocks noGrp="1" noChangeAspect="1"/>
          </p:cNvPicPr>
          <p:nvPr>
            <p:ph idx="1"/>
          </p:nvPr>
        </p:nvPicPr>
        <p:blipFill>
          <a:blip r:embed="rId2" cstate="print"/>
          <a:stretch>
            <a:fillRect/>
          </a:stretch>
        </p:blipFill>
        <p:spPr>
          <a:xfrm>
            <a:off x="5724128" y="620688"/>
            <a:ext cx="1656184" cy="1640259"/>
          </a:xfr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800" decel="100000"/>
                                        <p:tgtEl>
                                          <p:spTgt spid="23554"/>
                                        </p:tgtEl>
                                      </p:cBhvr>
                                    </p:animEffect>
                                    <p:anim calcmode="lin" valueType="num">
                                      <p:cBhvr>
                                        <p:cTn id="8" dur="800" decel="100000" fill="hold"/>
                                        <p:tgtEl>
                                          <p:spTgt spid="23554"/>
                                        </p:tgtEl>
                                        <p:attrNameLst>
                                          <p:attrName>style.rotation</p:attrName>
                                        </p:attrNameLst>
                                      </p:cBhvr>
                                      <p:tavLst>
                                        <p:tav tm="0">
                                          <p:val>
                                            <p:fltVal val="-90"/>
                                          </p:val>
                                        </p:tav>
                                        <p:tav tm="100000">
                                          <p:val>
                                            <p:fltVal val="0"/>
                                          </p:val>
                                        </p:tav>
                                      </p:tavLst>
                                    </p:anim>
                                    <p:anim calcmode="lin" valueType="num">
                                      <p:cBhvr>
                                        <p:cTn id="9" dur="800" decel="100000" fill="hold"/>
                                        <p:tgtEl>
                                          <p:spTgt spid="23554"/>
                                        </p:tgtEl>
                                        <p:attrNameLst>
                                          <p:attrName>ppt_x</p:attrName>
                                        </p:attrNameLst>
                                      </p:cBhvr>
                                      <p:tavLst>
                                        <p:tav tm="0">
                                          <p:val>
                                            <p:strVal val="#ppt_x+0.4"/>
                                          </p:val>
                                        </p:tav>
                                        <p:tav tm="100000">
                                          <p:val>
                                            <p:strVal val="#ppt_x-0.05"/>
                                          </p:val>
                                        </p:tav>
                                      </p:tavLst>
                                    </p:anim>
                                    <p:anim calcmode="lin" valueType="num">
                                      <p:cBhvr>
                                        <p:cTn id="10" dur="800" decel="100000" fill="hold"/>
                                        <p:tgtEl>
                                          <p:spTgt spid="235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23558"/>
                                        </p:tgtEl>
                                        <p:attrNameLst>
                                          <p:attrName>style.visibility</p:attrName>
                                        </p:attrNameLst>
                                      </p:cBhvr>
                                      <p:to>
                                        <p:strVal val="visible"/>
                                      </p:to>
                                    </p:set>
                                    <p:anim calcmode="discrete" valueType="clr">
                                      <p:cBhvr override="childStyle">
                                        <p:cTn id="16" dur="80"/>
                                        <p:tgtEl>
                                          <p:spTgt spid="23558"/>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23558"/>
                                        </p:tgtEl>
                                        <p:attrNameLst>
                                          <p:attrName>fillcolor</p:attrName>
                                        </p:attrNameLst>
                                      </p:cBhvr>
                                      <p:tavLst>
                                        <p:tav tm="0">
                                          <p:val>
                                            <p:clrVal>
                                              <a:schemeClr val="accent2"/>
                                            </p:clrVal>
                                          </p:val>
                                        </p:tav>
                                        <p:tav tm="50000">
                                          <p:val>
                                            <p:clrVal>
                                              <a:schemeClr val="hlink"/>
                                            </p:clrVal>
                                          </p:val>
                                        </p:tav>
                                      </p:tavLst>
                                    </p:anim>
                                    <p:set>
                                      <p:cBhvr>
                                        <p:cTn id="18" dur="80"/>
                                        <p:tgtEl>
                                          <p:spTgt spid="23558"/>
                                        </p:tgtEl>
                                        <p:attrNameLst>
                                          <p:attrName>fill.type</p:attrName>
                                        </p:attrNameLst>
                                      </p:cBhvr>
                                      <p:to>
                                        <p:strVal val="solid"/>
                                      </p:to>
                                    </p:set>
                                  </p:childTnLst>
                                </p:cTn>
                              </p:par>
                            </p:childTnLst>
                          </p:cTn>
                        </p:par>
                        <p:par>
                          <p:cTn id="19" fill="hold">
                            <p:stCondLst>
                              <p:cond delay="1640"/>
                            </p:stCondLst>
                            <p:childTnLst>
                              <p:par>
                                <p:cTn id="20" presetID="29"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childTnLst>
                          </p:cTn>
                        </p:par>
                        <p:par>
                          <p:cTn id="25" fill="hold">
                            <p:stCondLst>
                              <p:cond delay="2640"/>
                            </p:stCondLst>
                            <p:childTnLst>
                              <p:par>
                                <p:cTn id="26" presetID="6" presetClass="emph" presetSubtype="0" fill="hold" grpId="1" nodeType="afterEffect">
                                  <p:stCondLst>
                                    <p:cond delay="0"/>
                                  </p:stCondLst>
                                  <p:childTnLst>
                                    <p:animScale>
                                      <p:cBhvr>
                                        <p:cTn id="27" dur="2000" fill="hold"/>
                                        <p:tgtEl>
                                          <p:spTgt spid="23554"/>
                                        </p:tgtEl>
                                      </p:cBhvr>
                                      <p:by x="150000" y="150000"/>
                                    </p:animScale>
                                  </p:childTnLst>
                                </p:cTn>
                              </p:par>
                            </p:childTnLst>
                          </p:cTn>
                        </p:par>
                        <p:par>
                          <p:cTn id="28" fill="hold">
                            <p:stCondLst>
                              <p:cond delay="4640"/>
                            </p:stCondLst>
                            <p:childTnLst>
                              <p:par>
                                <p:cTn id="29" presetID="30" presetClass="emph" presetSubtype="0" fill="hold" grpId="1" nodeType="afterEffect">
                                  <p:stCondLst>
                                    <p:cond delay="0"/>
                                  </p:stCondLst>
                                  <p:iterate type="lt">
                                    <p:tmPct val="0"/>
                                  </p:iterate>
                                  <p:childTnLst>
                                    <p:animClr clrSpc="hsl">
                                      <p:cBhvr override="childStyle">
                                        <p:cTn id="30" dur="500" fill="hold"/>
                                        <p:tgtEl>
                                          <p:spTgt spid="23558"/>
                                        </p:tgtEl>
                                        <p:attrNameLst>
                                          <p:attrName>style.color</p:attrName>
                                        </p:attrNameLst>
                                      </p:cBhvr>
                                      <p:by>
                                        <p:hsl h="0" s="12549" l="25098"/>
                                      </p:by>
                                    </p:animClr>
                                    <p:animClr clrSpc="hsl">
                                      <p:cBhvr>
                                        <p:cTn id="31" dur="500" fill="hold"/>
                                        <p:tgtEl>
                                          <p:spTgt spid="23558"/>
                                        </p:tgtEl>
                                        <p:attrNameLst>
                                          <p:attrName>fillcolor</p:attrName>
                                        </p:attrNameLst>
                                      </p:cBhvr>
                                      <p:by>
                                        <p:hsl h="0" s="12549" l="25098"/>
                                      </p:by>
                                    </p:animClr>
                                    <p:animClr clrSpc="hsl">
                                      <p:cBhvr>
                                        <p:cTn id="32" dur="500" fill="hold"/>
                                        <p:tgtEl>
                                          <p:spTgt spid="23558"/>
                                        </p:tgtEl>
                                        <p:attrNameLst>
                                          <p:attrName>stroke.color</p:attrName>
                                        </p:attrNameLst>
                                      </p:cBhvr>
                                      <p:by>
                                        <p:hsl h="0" s="12549" l="25098"/>
                                      </p:by>
                                    </p:animClr>
                                    <p:set>
                                      <p:cBhvr>
                                        <p:cTn id="33" dur="500" fill="hold"/>
                                        <p:tgtEl>
                                          <p:spTgt spid="235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4" grpId="1"/>
      <p:bldP spid="23558" grpId="0"/>
      <p:bldP spid="23558" grpId="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olo 1"/>
          <p:cNvSpPr>
            <a:spLocks noGrp="1"/>
          </p:cNvSpPr>
          <p:nvPr>
            <p:ph type="title"/>
          </p:nvPr>
        </p:nvSpPr>
        <p:spPr>
          <a:xfrm>
            <a:off x="685800" y="152400"/>
            <a:ext cx="6870700" cy="1188368"/>
          </a:xfrm>
        </p:spPr>
        <p:txBody>
          <a:bodyPr/>
          <a:lstStyle/>
          <a:p>
            <a:r>
              <a:rPr lang="it-IT" u="sng" dirty="0" smtClean="0">
                <a:solidFill>
                  <a:srgbClr val="FF0066"/>
                </a:solidFill>
              </a:rPr>
              <a:t>Mediatori didattici</a:t>
            </a:r>
          </a:p>
        </p:txBody>
      </p:sp>
      <p:sp>
        <p:nvSpPr>
          <p:cNvPr id="24579" name="Segnaposto contenuto 2"/>
          <p:cNvSpPr>
            <a:spLocks noGrp="1"/>
          </p:cNvSpPr>
          <p:nvPr>
            <p:ph idx="1"/>
          </p:nvPr>
        </p:nvSpPr>
        <p:spPr>
          <a:xfrm>
            <a:off x="685800" y="1268760"/>
            <a:ext cx="7696200" cy="4217640"/>
          </a:xfrm>
        </p:spPr>
        <p:txBody>
          <a:bodyPr/>
          <a:lstStyle/>
          <a:p>
            <a:r>
              <a:rPr lang="it-IT" dirty="0" smtClean="0"/>
              <a:t>Acqua </a:t>
            </a:r>
          </a:p>
          <a:p>
            <a:r>
              <a:rPr lang="it-IT" dirty="0" smtClean="0"/>
              <a:t>Immagini</a:t>
            </a:r>
          </a:p>
          <a:p>
            <a:r>
              <a:rPr lang="it-IT" dirty="0" smtClean="0"/>
              <a:t>Disegni</a:t>
            </a:r>
          </a:p>
          <a:p>
            <a:r>
              <a:rPr lang="it-IT" dirty="0" smtClean="0"/>
              <a:t>Materiale strutturato e non</a:t>
            </a:r>
          </a:p>
          <a:p>
            <a:r>
              <a:rPr lang="it-IT" dirty="0" smtClean="0"/>
              <a:t>Macchina fotografica</a:t>
            </a:r>
          </a:p>
          <a:p>
            <a:r>
              <a:rPr lang="it-IT" dirty="0" smtClean="0"/>
              <a:t>Narrazione “Aiutiamo </a:t>
            </a:r>
            <a:r>
              <a:rPr lang="it-IT" dirty="0" err="1" smtClean="0"/>
              <a:t>Piumetto</a:t>
            </a:r>
            <a:r>
              <a:rPr lang="it-IT" dirty="0" smtClean="0"/>
              <a:t> a salvare l’ambiente”</a:t>
            </a:r>
          </a:p>
          <a:p>
            <a:endParaRPr lang="it-IT" dirty="0" smtClean="0"/>
          </a:p>
        </p:txBody>
      </p:sp>
      <p:sp>
        <p:nvSpPr>
          <p:cNvPr id="24581" name="Segnaposto numero diapositiva 4"/>
          <p:cNvSpPr>
            <a:spLocks noGrp="1"/>
          </p:cNvSpPr>
          <p:nvPr>
            <p:ph type="sldNum" sz="quarter" idx="12"/>
          </p:nvPr>
        </p:nvSpPr>
        <p:spPr>
          <a:noFill/>
          <a:ln>
            <a:miter lim="800000"/>
            <a:headEnd/>
            <a:tailEnd/>
          </a:ln>
        </p:spPr>
        <p:txBody>
          <a:bodyPr/>
          <a:lstStyle/>
          <a:p>
            <a:fld id="{FEABAB9A-D1BA-4645-BB2F-53807702D04E}" type="slidenum">
              <a:rPr lang="it-IT" smtClean="0"/>
              <a:pPr/>
              <a:t>19</a:t>
            </a:fld>
            <a:endParaRPr lang="it-IT" smtClean="0"/>
          </a:p>
        </p:txBody>
      </p:sp>
      <p:pic>
        <p:nvPicPr>
          <p:cNvPr id="7" name="Immagine 6" descr="docente alla lavagna.gif"/>
          <p:cNvPicPr>
            <a:picLocks noChangeAspect="1"/>
          </p:cNvPicPr>
          <p:nvPr/>
        </p:nvPicPr>
        <p:blipFill>
          <a:blip r:embed="rId3" cstate="print"/>
          <a:stretch>
            <a:fillRect/>
          </a:stretch>
        </p:blipFill>
        <p:spPr>
          <a:xfrm>
            <a:off x="6156176" y="1484784"/>
            <a:ext cx="2016224" cy="2016224"/>
          </a:xfrm>
          <a:prstGeom prst="rect">
            <a:avLst/>
          </a:prstGeom>
        </p:spPr>
      </p:pic>
      <p:sp>
        <p:nvSpPr>
          <p:cNvPr id="8" name="Segnaposto piè di pagina 7"/>
          <p:cNvSpPr>
            <a:spLocks noGrp="1"/>
          </p:cNvSpPr>
          <p:nvPr>
            <p:ph type="ftr" sz="quarter" idx="11"/>
          </p:nvPr>
        </p:nvSpPr>
        <p:spPr/>
        <p:txBody>
          <a:bodyPr/>
          <a:lstStyle/>
          <a:p>
            <a:pPr>
              <a:defRPr/>
            </a:pPr>
            <a:r>
              <a:rPr lang="it-IT" smtClean="0"/>
              <a:t>La Sala Veronica</a:t>
            </a:r>
            <a:endParaRPr lang="it-IT"/>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slide(fromBottom)">
                                      <p:cBhvr>
                                        <p:cTn id="11" dur="500"/>
                                        <p:tgtEl>
                                          <p:spTgt spid="24579">
                                            <p:txEl>
                                              <p:pRg st="0" end="0"/>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Effect transition="in" filter="slide(fromBottom)">
                                      <p:cBhvr>
                                        <p:cTn id="15" dur="500"/>
                                        <p:tgtEl>
                                          <p:spTgt spid="24579">
                                            <p:txEl>
                                              <p:pRg st="1" end="1"/>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Effect transition="in" filter="slide(fromBottom)">
                                      <p:cBhvr>
                                        <p:cTn id="19" dur="500"/>
                                        <p:tgtEl>
                                          <p:spTgt spid="24579">
                                            <p:txEl>
                                              <p:pRg st="2" end="2"/>
                                            </p:txEl>
                                          </p:spTgt>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24579">
                                            <p:txEl>
                                              <p:pRg st="3" end="3"/>
                                            </p:txEl>
                                          </p:spTgt>
                                        </p:tgtEl>
                                        <p:attrNameLst>
                                          <p:attrName>style.visibility</p:attrName>
                                        </p:attrNameLst>
                                      </p:cBhvr>
                                      <p:to>
                                        <p:strVal val="visible"/>
                                      </p:to>
                                    </p:set>
                                    <p:animEffect transition="in" filter="slide(fromBottom)">
                                      <p:cBhvr>
                                        <p:cTn id="23" dur="500"/>
                                        <p:tgtEl>
                                          <p:spTgt spid="24579">
                                            <p:txEl>
                                              <p:pRg st="3" end="3"/>
                                            </p:txEl>
                                          </p:spTgt>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slide(fromBottom)">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slide(fromBottom)">
                                      <p:cBhvr>
                                        <p:cTn id="32"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olo 1"/>
          <p:cNvSpPr>
            <a:spLocks noGrp="1"/>
          </p:cNvSpPr>
          <p:nvPr>
            <p:ph idx="1"/>
          </p:nvPr>
        </p:nvSpPr>
        <p:spPr>
          <a:xfrm>
            <a:off x="0" y="0"/>
            <a:ext cx="9144000" cy="6524625"/>
          </a:xfrm>
        </p:spPr>
        <p:txBody>
          <a:bodyPr/>
          <a:lstStyle/>
          <a:p>
            <a:r>
              <a:rPr lang="it-IT" sz="3600" dirty="0" smtClean="0"/>
              <a:t>La Scuola dell’infanzia concorre all’educazione armonica e integrale dei bambini e delle bambine nel rispetto e nella valorizzazione dei ritmi evolutivi, delle capacità, delle differenze e dell’identità di ciascuno, nonché della responsabilità educativa delle famiglie. Per ogni bambino o bambina, la scuola dell’infanzia si pone la finalità di promuovere:</a:t>
            </a:r>
          </a:p>
          <a:p>
            <a:pPr>
              <a:buFontTx/>
              <a:buNone/>
            </a:pPr>
            <a:endParaRPr lang="it-IT" sz="1400" dirty="0" smtClean="0"/>
          </a:p>
        </p:txBody>
      </p:sp>
      <p:sp>
        <p:nvSpPr>
          <p:cNvPr id="6147" name="Segnaposto piè di pagina 3"/>
          <p:cNvSpPr>
            <a:spLocks noGrp="1"/>
          </p:cNvSpPr>
          <p:nvPr>
            <p:ph type="ftr" sz="quarter" idx="11"/>
          </p:nvPr>
        </p:nvSpPr>
        <p:spPr>
          <a:noFill/>
          <a:ln>
            <a:miter lim="800000"/>
            <a:headEnd/>
            <a:tailEnd/>
          </a:ln>
        </p:spPr>
        <p:txBody>
          <a:bodyPr/>
          <a:lstStyle/>
          <a:p>
            <a:r>
              <a:rPr lang="it-IT" smtClean="0"/>
              <a:t>La Sala Veronica</a:t>
            </a:r>
            <a:endParaRPr lang="it-IT" dirty="0" smtClean="0"/>
          </a:p>
        </p:txBody>
      </p:sp>
      <p:sp>
        <p:nvSpPr>
          <p:cNvPr id="6148" name="Segnaposto numero diapositiva 4"/>
          <p:cNvSpPr>
            <a:spLocks noGrp="1"/>
          </p:cNvSpPr>
          <p:nvPr>
            <p:ph type="sldNum" sz="quarter" idx="12"/>
          </p:nvPr>
        </p:nvSpPr>
        <p:spPr>
          <a:noFill/>
          <a:ln>
            <a:miter lim="800000"/>
            <a:headEnd/>
            <a:tailEnd/>
          </a:ln>
        </p:spPr>
        <p:txBody>
          <a:bodyPr/>
          <a:lstStyle/>
          <a:p>
            <a:fld id="{C8FD409B-6D0C-42D3-A023-9C6312B8C917}" type="slidenum">
              <a:rPr lang="it-IT" smtClean="0"/>
              <a:pPr/>
              <a:t>2</a:t>
            </a:fld>
            <a:endParaRPr lang="it-IT" dirty="0" smtClean="0"/>
          </a:p>
        </p:txBody>
      </p:sp>
    </p:spTree>
    <p:custDataLst>
      <p:tags r:id="rId1"/>
    </p:custData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magine 7" descr="images (1).jpg"/>
          <p:cNvPicPr>
            <a:picLocks noChangeAspect="1"/>
          </p:cNvPicPr>
          <p:nvPr/>
        </p:nvPicPr>
        <p:blipFill>
          <a:blip r:embed="rId2" cstate="print"/>
          <a:stretch>
            <a:fillRect/>
          </a:stretch>
        </p:blipFill>
        <p:spPr>
          <a:xfrm>
            <a:off x="0" y="0"/>
            <a:ext cx="9144000" cy="6858000"/>
          </a:xfrm>
          <a:prstGeom prst="rect">
            <a:avLst/>
          </a:prstGeom>
        </p:spPr>
      </p:pic>
      <p:sp>
        <p:nvSpPr>
          <p:cNvPr id="25603" name="Segnaposto numero diapositiva 2"/>
          <p:cNvSpPr>
            <a:spLocks noGrp="1"/>
          </p:cNvSpPr>
          <p:nvPr>
            <p:ph type="sldNum" sz="quarter" idx="12"/>
          </p:nvPr>
        </p:nvSpPr>
        <p:spPr>
          <a:noFill/>
          <a:ln>
            <a:miter lim="800000"/>
            <a:headEnd/>
            <a:tailEnd/>
          </a:ln>
        </p:spPr>
        <p:txBody>
          <a:bodyPr/>
          <a:lstStyle/>
          <a:p>
            <a:fld id="{4BB7C9C4-191D-42F8-9B5F-4FB80793E0FF}" type="slidenum">
              <a:rPr lang="it-IT" smtClean="0"/>
              <a:pPr/>
              <a:t>20</a:t>
            </a:fld>
            <a:endParaRPr lang="it-IT" smtClean="0"/>
          </a:p>
        </p:txBody>
      </p:sp>
      <p:sp>
        <p:nvSpPr>
          <p:cNvPr id="5" name="CasellaDiTesto 4"/>
          <p:cNvSpPr txBox="1"/>
          <p:nvPr/>
        </p:nvSpPr>
        <p:spPr>
          <a:xfrm>
            <a:off x="1331640" y="1700808"/>
            <a:ext cx="5904656" cy="1938992"/>
          </a:xfrm>
          <a:prstGeom prst="rect">
            <a:avLst/>
          </a:prstGeom>
          <a:noFill/>
        </p:spPr>
        <p:txBody>
          <a:bodyPr wrap="square" rtlCol="0">
            <a:spAutoFit/>
          </a:bodyPr>
          <a:lstStyle/>
          <a:p>
            <a:r>
              <a:rPr lang="it-IT" sz="4000" b="1" dirty="0" smtClean="0">
                <a:solidFill>
                  <a:schemeClr val="bg1"/>
                </a:solidFill>
                <a:latin typeface="Andalus" pitchFamily="18" charset="-78"/>
                <a:cs typeface="Andalus" pitchFamily="18" charset="-78"/>
              </a:rPr>
              <a:t>Inizia Il Viaggio …. l’incontro dei bambini con la conoscenza …..</a:t>
            </a:r>
            <a:endParaRPr lang="it-IT" sz="4000" b="1" dirty="0">
              <a:solidFill>
                <a:schemeClr val="bg1"/>
              </a:solidFill>
              <a:latin typeface="Andalus" pitchFamily="18" charset="-78"/>
              <a:cs typeface="Andalus" pitchFamily="18" charset="-78"/>
            </a:endParaRPr>
          </a:p>
        </p:txBody>
      </p:sp>
      <p:sp>
        <p:nvSpPr>
          <p:cNvPr id="6" name="Segnaposto piè di pagina 5"/>
          <p:cNvSpPr>
            <a:spLocks noGrp="1"/>
          </p:cNvSpPr>
          <p:nvPr>
            <p:ph type="ftr" sz="quarter" idx="11"/>
          </p:nvPr>
        </p:nvSpPr>
        <p:spPr/>
        <p:txBody>
          <a:bodyPr/>
          <a:lstStyle/>
          <a:p>
            <a:pPr>
              <a:defRPr/>
            </a:pPr>
            <a:r>
              <a:rPr lang="it-IT" smtClean="0"/>
              <a:t>La Sala Veronica</a:t>
            </a:r>
            <a:endParaRPr lang="it-IT"/>
          </a:p>
        </p:txBody>
      </p:sp>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olo 1"/>
          <p:cNvSpPr>
            <a:spLocks noGrp="1"/>
          </p:cNvSpPr>
          <p:nvPr>
            <p:ph type="title"/>
          </p:nvPr>
        </p:nvSpPr>
        <p:spPr>
          <a:xfrm>
            <a:off x="685800" y="260648"/>
            <a:ext cx="7846640" cy="1491952"/>
          </a:xfrm>
        </p:spPr>
        <p:txBody>
          <a:bodyPr/>
          <a:lstStyle/>
          <a:p>
            <a:r>
              <a:rPr lang="it-IT" dirty="0" smtClean="0">
                <a:latin typeface="Algerian" pitchFamily="82" charset="0"/>
              </a:rPr>
              <a:t/>
            </a:r>
            <a:br>
              <a:rPr lang="it-IT" dirty="0" smtClean="0">
                <a:latin typeface="Algerian" pitchFamily="82" charset="0"/>
              </a:rPr>
            </a:br>
            <a:r>
              <a:rPr lang="it-IT" dirty="0" smtClean="0">
                <a:latin typeface="Algerian" pitchFamily="82" charset="0"/>
              </a:rPr>
              <a:t/>
            </a:r>
            <a:br>
              <a:rPr lang="it-IT" dirty="0" smtClean="0">
                <a:latin typeface="Algerian" pitchFamily="82" charset="0"/>
              </a:rPr>
            </a:br>
            <a:r>
              <a:rPr lang="it-IT" dirty="0" smtClean="0">
                <a:latin typeface="Algerian" pitchFamily="82" charset="0"/>
              </a:rPr>
              <a:t/>
            </a:r>
            <a:br>
              <a:rPr lang="it-IT" dirty="0" smtClean="0">
                <a:latin typeface="Algerian" pitchFamily="82" charset="0"/>
              </a:rPr>
            </a:br>
            <a:r>
              <a:rPr lang="it-IT" dirty="0" smtClean="0">
                <a:latin typeface="Algerian" pitchFamily="82" charset="0"/>
              </a:rPr>
              <a:t/>
            </a:r>
            <a:br>
              <a:rPr lang="it-IT" dirty="0" smtClean="0">
                <a:latin typeface="Algerian" pitchFamily="82" charset="0"/>
              </a:rPr>
            </a:br>
            <a:r>
              <a:rPr lang="it-IT" dirty="0" smtClean="0">
                <a:latin typeface="Algerian" pitchFamily="82" charset="0"/>
              </a:rPr>
              <a:t/>
            </a:r>
            <a:br>
              <a:rPr lang="it-IT" dirty="0" smtClean="0">
                <a:latin typeface="Algerian" pitchFamily="82" charset="0"/>
              </a:rPr>
            </a:br>
            <a:r>
              <a:rPr lang="it-IT" dirty="0" smtClean="0">
                <a:latin typeface="Algerian" pitchFamily="82" charset="0"/>
              </a:rPr>
              <a:t>SIAMO PRONTI???SI PARTE</a:t>
            </a:r>
            <a:r>
              <a:rPr lang="it-IT" dirty="0" smtClean="0"/>
              <a:t/>
            </a:r>
            <a:br>
              <a:rPr lang="it-IT" dirty="0" smtClean="0"/>
            </a:br>
            <a:endParaRPr lang="it-IT" dirty="0" smtClean="0"/>
          </a:p>
        </p:txBody>
      </p:sp>
      <p:pic>
        <p:nvPicPr>
          <p:cNvPr id="6" name="Segnaposto contenuto 5" descr="images (6).jpg"/>
          <p:cNvPicPr>
            <a:picLocks noGrp="1" noChangeAspect="1"/>
          </p:cNvPicPr>
          <p:nvPr>
            <p:ph idx="1"/>
          </p:nvPr>
        </p:nvPicPr>
        <p:blipFill>
          <a:blip r:embed="rId2" cstate="print"/>
          <a:stretch>
            <a:fillRect/>
          </a:stretch>
        </p:blipFill>
        <p:spPr>
          <a:xfrm>
            <a:off x="2051720" y="1214422"/>
            <a:ext cx="4824536" cy="4214842"/>
          </a:xfrm>
        </p:spPr>
      </p:pic>
      <p:sp>
        <p:nvSpPr>
          <p:cNvPr id="26629" name="Segnaposto numero diapositiva 4"/>
          <p:cNvSpPr>
            <a:spLocks noGrp="1"/>
          </p:cNvSpPr>
          <p:nvPr>
            <p:ph type="sldNum" sz="quarter" idx="12"/>
          </p:nvPr>
        </p:nvSpPr>
        <p:spPr>
          <a:noFill/>
          <a:ln>
            <a:miter lim="800000"/>
            <a:headEnd/>
            <a:tailEnd/>
          </a:ln>
        </p:spPr>
        <p:txBody>
          <a:bodyPr/>
          <a:lstStyle/>
          <a:p>
            <a:fld id="{89E8DFD6-FBB8-4D37-824E-CC74E456E84B}" type="slidenum">
              <a:rPr lang="it-IT" smtClean="0"/>
              <a:pPr/>
              <a:t>21</a:t>
            </a:fld>
            <a:endParaRPr lang="it-IT" smtClean="0"/>
          </a:p>
        </p:txBody>
      </p:sp>
      <p:sp>
        <p:nvSpPr>
          <p:cNvPr id="7" name="Segnaposto piè di pagina 6"/>
          <p:cNvSpPr>
            <a:spLocks noGrp="1"/>
          </p:cNvSpPr>
          <p:nvPr>
            <p:ph type="ftr" sz="quarter" idx="11"/>
          </p:nvPr>
        </p:nvSpPr>
        <p:spPr/>
        <p:txBody>
          <a:bodyPr/>
          <a:lstStyle/>
          <a:p>
            <a:pPr>
              <a:defRPr/>
            </a:pPr>
            <a:r>
              <a:rPr lang="it-IT" smtClean="0"/>
              <a:t>La Sala Veronica</a:t>
            </a:r>
            <a:endParaRPr lang="it-IT"/>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 calcmode="lin" valueType="num">
                                      <p:cBhvr>
                                        <p:cTn id="9" dur="1000" fill="hold"/>
                                        <p:tgtEl>
                                          <p:spTgt spid="266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smtClean="0"/>
              <a:t>La Sala Veronica</a:t>
            </a:r>
            <a:endParaRPr lang="it-IT"/>
          </a:p>
        </p:txBody>
      </p:sp>
      <p:sp>
        <p:nvSpPr>
          <p:cNvPr id="3" name="Segnaposto numero diapositiva 2"/>
          <p:cNvSpPr>
            <a:spLocks noGrp="1"/>
          </p:cNvSpPr>
          <p:nvPr>
            <p:ph type="sldNum" sz="quarter" idx="12"/>
          </p:nvPr>
        </p:nvSpPr>
        <p:spPr/>
        <p:txBody>
          <a:bodyPr/>
          <a:lstStyle/>
          <a:p>
            <a:pPr>
              <a:defRPr/>
            </a:pPr>
            <a:fld id="{6AF038BF-A523-40F7-94F0-E333688CA687}" type="slidenum">
              <a:rPr lang="it-IT" smtClean="0"/>
              <a:pPr>
                <a:defRPr/>
              </a:pPr>
              <a:t>22</a:t>
            </a:fld>
            <a:endParaRPr lang="it-IT"/>
          </a:p>
        </p:txBody>
      </p:sp>
      <p:sp>
        <p:nvSpPr>
          <p:cNvPr id="5" name="Rettangolo 4"/>
          <p:cNvSpPr/>
          <p:nvPr/>
        </p:nvSpPr>
        <p:spPr>
          <a:xfrm>
            <a:off x="0" y="0"/>
            <a:ext cx="9144000" cy="5632311"/>
          </a:xfrm>
          <a:prstGeom prst="rect">
            <a:avLst/>
          </a:prstGeom>
        </p:spPr>
        <p:txBody>
          <a:bodyPr wrap="square">
            <a:spAutoFit/>
          </a:bodyPr>
          <a:lstStyle/>
          <a:p>
            <a:pPr marL="0" indent="0" algn="just">
              <a:buNone/>
            </a:pPr>
            <a:r>
              <a:rPr lang="it-IT" sz="2000" dirty="0" smtClean="0">
                <a:solidFill>
                  <a:schemeClr val="tx2"/>
                </a:solidFill>
              </a:rPr>
              <a:t>                                    “</a:t>
            </a:r>
            <a:r>
              <a:rPr lang="it-IT" sz="2000" dirty="0" smtClean="0">
                <a:solidFill>
                  <a:schemeClr val="tx2"/>
                </a:solidFill>
              </a:rPr>
              <a:t>PIUMETTO </a:t>
            </a:r>
            <a:r>
              <a:rPr lang="it-IT" sz="2000" dirty="0" smtClean="0">
                <a:solidFill>
                  <a:schemeClr val="tx2"/>
                </a:solidFill>
              </a:rPr>
              <a:t>E L’ACQUA”</a:t>
            </a:r>
          </a:p>
          <a:p>
            <a:pPr marL="0" indent="0" algn="just">
              <a:buNone/>
            </a:pPr>
            <a:r>
              <a:rPr lang="it-IT" dirty="0" smtClean="0"/>
              <a:t>Dopo le attività di routine (accoglienza, sistemazione zainetto,appello, registrazione del giorno, mese, anno; registrazione meteorologica) racconto una storia introduttiva “</a:t>
            </a:r>
            <a:r>
              <a:rPr lang="it-IT" i="1" dirty="0" smtClean="0"/>
              <a:t>AIUTIAMO PIUMETTO A SALVARE L’AMBIENTE“ </a:t>
            </a:r>
            <a:r>
              <a:rPr lang="it-IT" dirty="0" smtClean="0"/>
              <a:t>in modo che l’anatroccolo </a:t>
            </a:r>
            <a:r>
              <a:rPr lang="it-IT" dirty="0" err="1" smtClean="0"/>
              <a:t>Piumetto</a:t>
            </a:r>
            <a:r>
              <a:rPr lang="it-IT" dirty="0" smtClean="0"/>
              <a:t> diventi il personaggio mediatore che condurrà i bambini ,attraverso varie attività a scoprire l’elemento naturale acqua e a riflettere sull’importanza di proteggere questa risorsa vitale. Dopo una breve riflessione faccio sistemare i bambini e ci rechiamo nel salone dove spiego il gioco: terra/acqua</a:t>
            </a:r>
          </a:p>
          <a:p>
            <a:pPr marL="0" indent="0" algn="just">
              <a:buNone/>
            </a:pPr>
            <a:r>
              <a:rPr lang="it-IT" dirty="0" smtClean="0"/>
              <a:t>Disegno con il gesso un grande cerchio sul pavimento (che rappresenta l’acqua del lago/stagno). I bambini vi saltano dentro. Quando dico: “acqua” saltano dentro e  quando dico: “terra” saltano fuori . Sofia non partecipa all’attività.</a:t>
            </a:r>
          </a:p>
          <a:p>
            <a:pPr marL="0" indent="0" algn="just">
              <a:buNone/>
            </a:pPr>
            <a:r>
              <a:rPr lang="it-IT" dirty="0" smtClean="0"/>
              <a:t>torniamo in aula e i bambini mi chiedono di bere in quanto l’attività   ha messo loro sete. </a:t>
            </a:r>
          </a:p>
          <a:p>
            <a:pPr marL="0" indent="0" algn="just">
              <a:buNone/>
            </a:pPr>
            <a:r>
              <a:rPr lang="it-IT" dirty="0" smtClean="0"/>
              <a:t>Ognuno prende il suo bicchiere dallo zainetto e distribuisco l’acqua. Mentre beviamo li guido in una conversazione.</a:t>
            </a:r>
          </a:p>
          <a:p>
            <a:pPr marL="0" indent="0" algn="just">
              <a:buNone/>
            </a:pPr>
            <a:r>
              <a:rPr lang="it-IT" dirty="0" smtClean="0"/>
              <a:t>Sollecito le domande,colgo tutte le risposte,le riformulo e le rilancio.</a:t>
            </a:r>
          </a:p>
          <a:p>
            <a:pPr marL="0" indent="0" algn="just">
              <a:buNone/>
            </a:pPr>
            <a:r>
              <a:rPr lang="it-IT" dirty="0" smtClean="0"/>
              <a:t>Che sapore ha l’acqua? Buono</a:t>
            </a:r>
          </a:p>
          <a:p>
            <a:pPr marL="0" indent="0" algn="just">
              <a:buNone/>
            </a:pPr>
            <a:r>
              <a:rPr lang="it-IT" dirty="0" smtClean="0"/>
              <a:t>E’ fresca? Sì</a:t>
            </a:r>
          </a:p>
          <a:p>
            <a:pPr marL="0" indent="0" algn="just">
              <a:buNone/>
            </a:pPr>
            <a:r>
              <a:rPr lang="it-IT" dirty="0" smtClean="0"/>
              <a:t>E’ dissetante? Sì                                                                  </a:t>
            </a:r>
          </a:p>
          <a:p>
            <a:pPr marL="0" indent="0" algn="just">
              <a:buNone/>
            </a:pPr>
            <a:r>
              <a:rPr lang="it-IT" dirty="0" smtClean="0"/>
              <a:t>Come vi sentivate prima di berla? Male</a:t>
            </a:r>
          </a:p>
        </p:txBody>
      </p:sp>
      <p:pic>
        <p:nvPicPr>
          <p:cNvPr id="1026" name="Picture 2"/>
          <p:cNvPicPr>
            <a:picLocks noChangeAspect="1" noChangeArrowheads="1"/>
          </p:cNvPicPr>
          <p:nvPr/>
        </p:nvPicPr>
        <p:blipFill>
          <a:blip r:embed="rId2" cstate="print"/>
          <a:srcRect/>
          <a:stretch>
            <a:fillRect/>
          </a:stretch>
        </p:blipFill>
        <p:spPr bwMode="auto">
          <a:xfrm>
            <a:off x="6804248" y="4653136"/>
            <a:ext cx="2195737" cy="1872208"/>
          </a:xfrm>
          <a:prstGeom prst="rect">
            <a:avLst/>
          </a:prstGeom>
          <a:noFill/>
          <a:ln w="9525">
            <a:noFill/>
            <a:miter lim="800000"/>
            <a:headEnd/>
            <a:tailEnd/>
          </a:ln>
        </p:spPr>
      </p:pic>
      <p:pic>
        <p:nvPicPr>
          <p:cNvPr id="7" name="Immagine 6" descr="motoria.jpg"/>
          <p:cNvPicPr>
            <a:picLocks noChangeAspect="1"/>
          </p:cNvPicPr>
          <p:nvPr/>
        </p:nvPicPr>
        <p:blipFill>
          <a:blip r:embed="rId3" cstate="print"/>
          <a:stretch>
            <a:fillRect/>
          </a:stretch>
        </p:blipFill>
        <p:spPr>
          <a:xfrm>
            <a:off x="4355976" y="4509120"/>
            <a:ext cx="2585988" cy="1584176"/>
          </a:xfrm>
          <a:prstGeom prst="rect">
            <a:avLst/>
          </a:prstGeom>
        </p:spPr>
      </p:pic>
    </p:spTree>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smtClean="0"/>
              <a:t>La Sala Veronica</a:t>
            </a:r>
            <a:endParaRPr lang="it-IT"/>
          </a:p>
        </p:txBody>
      </p:sp>
      <p:sp>
        <p:nvSpPr>
          <p:cNvPr id="3" name="Segnaposto numero diapositiva 2"/>
          <p:cNvSpPr>
            <a:spLocks noGrp="1"/>
          </p:cNvSpPr>
          <p:nvPr>
            <p:ph type="sldNum" sz="quarter" idx="12"/>
          </p:nvPr>
        </p:nvSpPr>
        <p:spPr/>
        <p:txBody>
          <a:bodyPr/>
          <a:lstStyle/>
          <a:p>
            <a:pPr>
              <a:defRPr/>
            </a:pPr>
            <a:fld id="{6AF038BF-A523-40F7-94F0-E333688CA687}" type="slidenum">
              <a:rPr lang="it-IT" smtClean="0"/>
              <a:pPr>
                <a:defRPr/>
              </a:pPr>
              <a:t>23</a:t>
            </a:fld>
            <a:endParaRPr lang="it-IT"/>
          </a:p>
        </p:txBody>
      </p:sp>
      <p:pic>
        <p:nvPicPr>
          <p:cNvPr id="4" name="Immagine 3" descr="sfondoveronica.jpg"/>
          <p:cNvPicPr>
            <a:picLocks noChangeAspect="1"/>
          </p:cNvPicPr>
          <p:nvPr/>
        </p:nvPicPr>
        <p:blipFill>
          <a:blip r:embed="rId2" cstate="print"/>
          <a:stretch>
            <a:fillRect/>
          </a:stretch>
        </p:blipFill>
        <p:spPr>
          <a:xfrm>
            <a:off x="0" y="0"/>
            <a:ext cx="9144000" cy="6858000"/>
          </a:xfrm>
          <a:prstGeom prst="rect">
            <a:avLst/>
          </a:prstGeom>
        </p:spPr>
      </p:pic>
      <p:sp>
        <p:nvSpPr>
          <p:cNvPr id="5" name="Rettangolo 4"/>
          <p:cNvSpPr/>
          <p:nvPr/>
        </p:nvSpPr>
        <p:spPr>
          <a:xfrm>
            <a:off x="0" y="751344"/>
            <a:ext cx="9144000" cy="3139321"/>
          </a:xfrm>
          <a:prstGeom prst="rect">
            <a:avLst/>
          </a:prstGeom>
        </p:spPr>
        <p:txBody>
          <a:bodyPr wrap="square">
            <a:spAutoFit/>
          </a:bodyPr>
          <a:lstStyle/>
          <a:p>
            <a:pPr marL="0" indent="0">
              <a:buNone/>
            </a:pPr>
            <a:r>
              <a:rPr lang="it-IT" dirty="0" smtClean="0"/>
              <a:t>E dopo? Bene</a:t>
            </a:r>
          </a:p>
          <a:p>
            <a:pPr marL="0" indent="0">
              <a:buNone/>
            </a:pPr>
            <a:r>
              <a:rPr lang="it-IT" dirty="0" smtClean="0"/>
              <a:t>L’acqua serve solo per bere? No</a:t>
            </a:r>
          </a:p>
          <a:p>
            <a:pPr marL="0" indent="0" algn="just">
              <a:buNone/>
            </a:pPr>
            <a:r>
              <a:rPr lang="it-IT" dirty="0" smtClean="0"/>
              <a:t>In quanti altri modi la usiamo? Tanti: bere, lavarci le mani, dipingere, annaffiare i fiori, usare lo sciacquone, sciacquare le cose.</a:t>
            </a:r>
          </a:p>
          <a:p>
            <a:pPr marL="0" indent="0" algn="just">
              <a:buNone/>
            </a:pPr>
            <a:r>
              <a:rPr lang="it-IT" dirty="0" smtClean="0"/>
              <a:t>Con quest’ultima domanda, realizziamo un simbolo grafico per ogni ipotesi, da applicare alla base di una tabella, appendiamo il foglio alla parete ad altezza bambino invitando ciascuno a mettere un crocetta nel quadratino corrispondente ogni qualvolta fa uso dell’acqua.</a:t>
            </a:r>
          </a:p>
          <a:p>
            <a:pPr marL="0" indent="0" algn="just">
              <a:buNone/>
            </a:pPr>
            <a:r>
              <a:rPr lang="it-IT" dirty="0" smtClean="0"/>
              <a:t>Sofia si dimostra poco disposta a partecipare.</a:t>
            </a:r>
          </a:p>
          <a:p>
            <a:pPr marL="0" indent="0" algn="just">
              <a:buNone/>
            </a:pPr>
            <a:r>
              <a:rPr lang="it-IT" dirty="0" smtClean="0"/>
              <a:t>Le chiedo quindi di fare la segretaria e di segnare le crocette nel quadratino indicato dai compagni</a:t>
            </a:r>
          </a:p>
        </p:txBody>
      </p:sp>
    </p:spTree>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dirty="0" smtClean="0"/>
              <a:t>La Sala Veronica</a:t>
            </a:r>
            <a:endParaRPr lang="it-IT" dirty="0"/>
          </a:p>
        </p:txBody>
      </p:sp>
      <p:sp>
        <p:nvSpPr>
          <p:cNvPr id="3" name="Segnaposto numero diapositiva 2"/>
          <p:cNvSpPr>
            <a:spLocks noGrp="1"/>
          </p:cNvSpPr>
          <p:nvPr>
            <p:ph type="sldNum" sz="quarter" idx="12"/>
          </p:nvPr>
        </p:nvSpPr>
        <p:spPr/>
        <p:txBody>
          <a:bodyPr/>
          <a:lstStyle/>
          <a:p>
            <a:pPr>
              <a:defRPr/>
            </a:pPr>
            <a:fld id="{6AF038BF-A523-40F7-94F0-E333688CA687}" type="slidenum">
              <a:rPr lang="it-IT" smtClean="0"/>
              <a:pPr>
                <a:defRPr/>
              </a:pPr>
              <a:t>24</a:t>
            </a:fld>
            <a:endParaRPr lang="it-IT"/>
          </a:p>
        </p:txBody>
      </p:sp>
      <p:pic>
        <p:nvPicPr>
          <p:cNvPr id="4" name="Immagine 3" descr="Immagine1.png"/>
          <p:cNvPicPr>
            <a:picLocks noChangeAspect="1"/>
          </p:cNvPicPr>
          <p:nvPr/>
        </p:nvPicPr>
        <p:blipFill>
          <a:blip r:embed="rId2" cstate="print"/>
          <a:stretch>
            <a:fillRect/>
          </a:stretch>
        </p:blipFill>
        <p:spPr>
          <a:xfrm>
            <a:off x="428596" y="857232"/>
            <a:ext cx="8375212" cy="5286412"/>
          </a:xfrm>
          <a:prstGeom prst="rect">
            <a:avLst/>
          </a:prstGeom>
        </p:spPr>
      </p:pic>
      <p:sp>
        <p:nvSpPr>
          <p:cNvPr id="5" name="CasellaDiTesto 4"/>
          <p:cNvSpPr txBox="1"/>
          <p:nvPr/>
        </p:nvSpPr>
        <p:spPr>
          <a:xfrm>
            <a:off x="1357290" y="285728"/>
            <a:ext cx="7215238" cy="584775"/>
          </a:xfrm>
          <a:prstGeom prst="rect">
            <a:avLst/>
          </a:prstGeom>
          <a:noFill/>
        </p:spPr>
        <p:txBody>
          <a:bodyPr wrap="square" rtlCol="0">
            <a:spAutoFit/>
          </a:bodyPr>
          <a:lstStyle/>
          <a:p>
            <a:r>
              <a:rPr lang="it-IT" sz="3200" dirty="0" smtClean="0"/>
              <a:t>Come e quante volte utilizzo l’acqua</a:t>
            </a:r>
            <a:endParaRPr lang="it-IT" sz="3200" dirty="0"/>
          </a:p>
        </p:txBody>
      </p:sp>
    </p:spTree>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smtClean="0"/>
              <a:t>La Sala Veronica</a:t>
            </a:r>
            <a:endParaRPr lang="it-IT"/>
          </a:p>
        </p:txBody>
      </p:sp>
      <p:sp>
        <p:nvSpPr>
          <p:cNvPr id="3" name="Segnaposto numero diapositiva 2"/>
          <p:cNvSpPr>
            <a:spLocks noGrp="1"/>
          </p:cNvSpPr>
          <p:nvPr>
            <p:ph type="sldNum" sz="quarter" idx="12"/>
          </p:nvPr>
        </p:nvSpPr>
        <p:spPr/>
        <p:txBody>
          <a:bodyPr/>
          <a:lstStyle/>
          <a:p>
            <a:pPr>
              <a:defRPr/>
            </a:pPr>
            <a:fld id="{6AF038BF-A523-40F7-94F0-E333688CA687}" type="slidenum">
              <a:rPr lang="it-IT" smtClean="0"/>
              <a:pPr>
                <a:defRPr/>
              </a:pPr>
              <a:t>25</a:t>
            </a:fld>
            <a:endParaRPr lang="it-IT"/>
          </a:p>
        </p:txBody>
      </p:sp>
      <p:sp>
        <p:nvSpPr>
          <p:cNvPr id="4" name="Rettangolo 3"/>
          <p:cNvSpPr/>
          <p:nvPr/>
        </p:nvSpPr>
        <p:spPr>
          <a:xfrm>
            <a:off x="0" y="0"/>
            <a:ext cx="9144000" cy="5078313"/>
          </a:xfrm>
          <a:prstGeom prst="rect">
            <a:avLst/>
          </a:prstGeom>
        </p:spPr>
        <p:txBody>
          <a:bodyPr wrap="square">
            <a:spAutoFit/>
          </a:bodyPr>
          <a:lstStyle/>
          <a:p>
            <a:pPr marL="0" indent="0" algn="just">
              <a:buNone/>
            </a:pPr>
            <a:r>
              <a:rPr lang="it-IT" sz="2000" dirty="0" smtClean="0">
                <a:solidFill>
                  <a:srgbClr val="FF0000"/>
                </a:solidFill>
              </a:rPr>
              <a:t>                       “IMPARIAMO A UTILIZZARE  L’ ACQUA”</a:t>
            </a:r>
          </a:p>
          <a:p>
            <a:pPr marL="0" indent="0" algn="just">
              <a:buNone/>
            </a:pPr>
            <a:endParaRPr lang="it-IT" dirty="0" smtClean="0"/>
          </a:p>
          <a:p>
            <a:pPr marL="0" indent="0" algn="just">
              <a:buNone/>
            </a:pPr>
            <a:r>
              <a:rPr lang="it-IT" dirty="0" smtClean="0"/>
              <a:t>Il giorno seguente osserviamo i dati della tabella e contiamo con ogni bambino quante volte è stata utilizzata l’acqua e che uso ne è stato fatto; ma spiego che a volte si fa anche un cattivo uso dell’acqua e ne approfitto per chiedere:</a:t>
            </a:r>
          </a:p>
          <a:p>
            <a:pPr marL="0" indent="0" algn="just">
              <a:buNone/>
            </a:pPr>
            <a:r>
              <a:rPr lang="it-IT" dirty="0" smtClean="0"/>
              <a:t>Cosa possiamo fare per evitare di sprecare l’acqua?</a:t>
            </a:r>
          </a:p>
          <a:p>
            <a:pPr marL="0" indent="0" algn="just">
              <a:buNone/>
            </a:pPr>
            <a:r>
              <a:rPr lang="it-IT" dirty="0" smtClean="0"/>
              <a:t>Non lasciare il rubinetto aperto quando ci si lava, non annaffiare le piante esterne se ha piovuto, fare la doccia e non il bagno </a:t>
            </a:r>
          </a:p>
          <a:p>
            <a:pPr marL="0" indent="0" algn="just">
              <a:buNone/>
            </a:pPr>
            <a:r>
              <a:rPr lang="it-IT" dirty="0" smtClean="0"/>
              <a:t>Sollecito le domande,colgo tutte le risposte,le riformulo e le rilancio in positivo</a:t>
            </a:r>
          </a:p>
          <a:p>
            <a:pPr marL="0" indent="0" algn="just">
              <a:buNone/>
            </a:pPr>
            <a:r>
              <a:rPr lang="it-IT" dirty="0" smtClean="0"/>
              <a:t>Distribuisco dei fogli a4 bianchi divisi in 2, e invito ogni bambino a riprodurre graficamente quello che si fa con l’acqua e quello che non si fa per non sprecarla.</a:t>
            </a:r>
          </a:p>
          <a:p>
            <a:pPr marL="0" indent="0" algn="just">
              <a:buNone/>
            </a:pPr>
            <a:r>
              <a:rPr lang="it-IT" dirty="0" smtClean="0"/>
              <a:t>Fotografo i bambini mentre producono l’elaborato.</a:t>
            </a:r>
          </a:p>
          <a:p>
            <a:pPr marL="0" indent="0" algn="just">
              <a:buNone/>
            </a:pPr>
            <a:r>
              <a:rPr lang="it-IT" dirty="0" smtClean="0"/>
              <a:t>Appendiamo gli elaborati alla parete.</a:t>
            </a:r>
          </a:p>
          <a:p>
            <a:pPr marL="0" indent="0" algn="just">
              <a:buNone/>
            </a:pPr>
            <a:r>
              <a:rPr lang="it-IT" dirty="0" smtClean="0"/>
              <a:t>Prima che i bambini tornino a casa, assegno una consegna: domani ognuno dovrà portare una bottiglia di acqua da 2 litri e non vi dico a cosa ci servirà … lo scopriremo domani.</a:t>
            </a:r>
          </a:p>
          <a:p>
            <a:pPr marL="0" indent="0" algn="just">
              <a:buNone/>
            </a:pPr>
            <a:r>
              <a:rPr lang="it-IT" dirty="0" smtClean="0"/>
              <a:t>In questo modo carico le aspettative degli alunni circa le attività che svolgeremo l’indomani.</a:t>
            </a:r>
            <a:endParaRPr lang="it-IT" dirty="0"/>
          </a:p>
        </p:txBody>
      </p:sp>
    </p:spTree>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smtClean="0"/>
              <a:t>La Sala Veronica</a:t>
            </a:r>
            <a:endParaRPr lang="it-IT"/>
          </a:p>
        </p:txBody>
      </p:sp>
      <p:sp>
        <p:nvSpPr>
          <p:cNvPr id="3" name="Segnaposto numero diapositiva 2"/>
          <p:cNvSpPr>
            <a:spLocks noGrp="1"/>
          </p:cNvSpPr>
          <p:nvPr>
            <p:ph type="sldNum" sz="quarter" idx="12"/>
          </p:nvPr>
        </p:nvSpPr>
        <p:spPr/>
        <p:txBody>
          <a:bodyPr/>
          <a:lstStyle/>
          <a:p>
            <a:pPr>
              <a:defRPr/>
            </a:pPr>
            <a:fld id="{6AF038BF-A523-40F7-94F0-E333688CA687}" type="slidenum">
              <a:rPr lang="it-IT" smtClean="0"/>
              <a:pPr>
                <a:defRPr/>
              </a:pPr>
              <a:t>26</a:t>
            </a:fld>
            <a:endParaRPr lang="it-IT"/>
          </a:p>
        </p:txBody>
      </p:sp>
      <p:pic>
        <p:nvPicPr>
          <p:cNvPr id="5" name="Immagine 4" descr="sfondoveronica.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692696"/>
            <a:ext cx="4143372" cy="44291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27984" y="692696"/>
            <a:ext cx="4500594" cy="44291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857224" y="285728"/>
            <a:ext cx="3071834" cy="369332"/>
          </a:xfrm>
          <a:prstGeom prst="rect">
            <a:avLst/>
          </a:prstGeom>
          <a:noFill/>
        </p:spPr>
        <p:txBody>
          <a:bodyPr wrap="square" rtlCol="0">
            <a:spAutoFit/>
          </a:bodyPr>
          <a:lstStyle/>
          <a:p>
            <a:r>
              <a:rPr lang="it-IT" dirty="0" smtClean="0"/>
              <a:t>COSE DA FARE … </a:t>
            </a:r>
            <a:endParaRPr lang="it-IT" dirty="0"/>
          </a:p>
        </p:txBody>
      </p:sp>
      <p:sp>
        <p:nvSpPr>
          <p:cNvPr id="10" name="CasellaDiTesto 9"/>
          <p:cNvSpPr txBox="1"/>
          <p:nvPr/>
        </p:nvSpPr>
        <p:spPr>
          <a:xfrm>
            <a:off x="5357818" y="285728"/>
            <a:ext cx="3143272" cy="369332"/>
          </a:xfrm>
          <a:prstGeom prst="rect">
            <a:avLst/>
          </a:prstGeom>
          <a:noFill/>
        </p:spPr>
        <p:txBody>
          <a:bodyPr wrap="square" rtlCol="0">
            <a:spAutoFit/>
          </a:bodyPr>
          <a:lstStyle/>
          <a:p>
            <a:r>
              <a:rPr lang="it-IT" dirty="0" smtClean="0"/>
              <a:t>COSE DA NON </a:t>
            </a:r>
            <a:r>
              <a:rPr lang="it-IT" dirty="0" err="1" smtClean="0"/>
              <a:t>FARE…</a:t>
            </a:r>
            <a:endParaRPr lang="it-IT" dirty="0"/>
          </a:p>
        </p:txBody>
      </p:sp>
    </p:spTree>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smtClean="0"/>
              <a:t>La Sala Veronica</a:t>
            </a:r>
            <a:endParaRPr lang="it-IT"/>
          </a:p>
        </p:txBody>
      </p:sp>
      <p:sp>
        <p:nvSpPr>
          <p:cNvPr id="3" name="Segnaposto numero diapositiva 2"/>
          <p:cNvSpPr>
            <a:spLocks noGrp="1"/>
          </p:cNvSpPr>
          <p:nvPr>
            <p:ph type="sldNum" sz="quarter" idx="12"/>
          </p:nvPr>
        </p:nvSpPr>
        <p:spPr/>
        <p:txBody>
          <a:bodyPr/>
          <a:lstStyle/>
          <a:p>
            <a:pPr>
              <a:defRPr/>
            </a:pPr>
            <a:fld id="{6AF038BF-A523-40F7-94F0-E333688CA687}" type="slidenum">
              <a:rPr lang="it-IT" smtClean="0"/>
              <a:pPr>
                <a:defRPr/>
              </a:pPr>
              <a:t>27</a:t>
            </a:fld>
            <a:endParaRPr lang="it-IT"/>
          </a:p>
        </p:txBody>
      </p:sp>
      <p:pic>
        <p:nvPicPr>
          <p:cNvPr id="4" name="Immagine 3" descr="sfondoveronica.jpg"/>
          <p:cNvPicPr>
            <a:picLocks noChangeAspect="1"/>
          </p:cNvPicPr>
          <p:nvPr/>
        </p:nvPicPr>
        <p:blipFill>
          <a:blip r:embed="rId2" cstate="print"/>
          <a:stretch>
            <a:fillRect/>
          </a:stretch>
        </p:blipFill>
        <p:spPr>
          <a:xfrm>
            <a:off x="0" y="0"/>
            <a:ext cx="9144000" cy="6858000"/>
          </a:xfrm>
          <a:prstGeom prst="rect">
            <a:avLst/>
          </a:prstGeom>
        </p:spPr>
      </p:pic>
      <p:sp>
        <p:nvSpPr>
          <p:cNvPr id="5" name="Rettangolo 4"/>
          <p:cNvSpPr/>
          <p:nvPr/>
        </p:nvSpPr>
        <p:spPr>
          <a:xfrm>
            <a:off x="0" y="0"/>
            <a:ext cx="9144000" cy="3416320"/>
          </a:xfrm>
          <a:prstGeom prst="rect">
            <a:avLst/>
          </a:prstGeom>
        </p:spPr>
        <p:txBody>
          <a:bodyPr wrap="square">
            <a:spAutoFit/>
          </a:bodyPr>
          <a:lstStyle/>
          <a:p>
            <a:pPr marL="0" indent="0">
              <a:buNone/>
            </a:pPr>
            <a:r>
              <a:rPr lang="it-IT" dirty="0" smtClean="0"/>
              <a:t>                      </a:t>
            </a:r>
            <a:r>
              <a:rPr lang="it-IT" dirty="0" smtClean="0">
                <a:solidFill>
                  <a:srgbClr val="FF0000"/>
                </a:solidFill>
              </a:rPr>
              <a:t>“</a:t>
            </a:r>
            <a:r>
              <a:rPr lang="it-IT" sz="2000" dirty="0" smtClean="0">
                <a:solidFill>
                  <a:srgbClr val="FF0000"/>
                </a:solidFill>
              </a:rPr>
              <a:t>IMPARIAMO A RISPETTARE L’ACQUA”</a:t>
            </a:r>
          </a:p>
          <a:p>
            <a:pPr marL="0" indent="0">
              <a:buNone/>
            </a:pPr>
            <a:r>
              <a:rPr lang="it-IT" dirty="0" smtClean="0"/>
              <a:t>Il giorno dopo ognuno appoggia la propria bottiglia sull’armadietto dell’aula, e di continuo mi chiedono a che cosa serve.</a:t>
            </a:r>
          </a:p>
          <a:p>
            <a:pPr marL="0" indent="0">
              <a:buNone/>
            </a:pPr>
            <a:r>
              <a:rPr lang="it-IT" dirty="0" smtClean="0"/>
              <a:t>Spiego ai bambini, che serve per fare un esperimento: verifichiamo di persona quanto sia importante fare buon uso dell’acqua, quando se ne dispone di una quantità limitata.</a:t>
            </a:r>
          </a:p>
          <a:p>
            <a:pPr marL="0" indent="0">
              <a:buNone/>
            </a:pPr>
            <a:r>
              <a:rPr lang="it-IT" dirty="0" smtClean="0"/>
              <a:t>Sono essi stessi a stabilire la quantità da utilizzare di volta in volta: acqua da bere, per dipingere, per lavarsi le mani, per pulire il banco, per sciacquare un frutto.</a:t>
            </a:r>
          </a:p>
          <a:p>
            <a:pPr marL="0" indent="0">
              <a:buNone/>
            </a:pPr>
            <a:r>
              <a:rPr lang="it-IT" dirty="0" smtClean="0"/>
              <a:t>Alla fine della giornata invito ognuno a controllare e confrontare la quantità di acqua rimasta nella bottiglia con una piena, e a ricordare i possibili sprechi avvenuti durante il suo utilizzo.</a:t>
            </a:r>
          </a:p>
          <a:p>
            <a:pPr marL="0" indent="0">
              <a:buNone/>
            </a:pPr>
            <a:r>
              <a:rPr lang="it-IT" dirty="0" smtClean="0"/>
              <a:t>Realizziamo un cartellone con le foto delle attività.</a:t>
            </a:r>
          </a:p>
        </p:txBody>
      </p:sp>
    </p:spTree>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smtClean="0"/>
              <a:t>La Sala Veronica</a:t>
            </a:r>
            <a:endParaRPr lang="it-IT"/>
          </a:p>
        </p:txBody>
      </p:sp>
      <p:sp>
        <p:nvSpPr>
          <p:cNvPr id="3" name="Segnaposto numero diapositiva 2"/>
          <p:cNvSpPr>
            <a:spLocks noGrp="1"/>
          </p:cNvSpPr>
          <p:nvPr>
            <p:ph type="sldNum" sz="quarter" idx="12"/>
          </p:nvPr>
        </p:nvSpPr>
        <p:spPr/>
        <p:txBody>
          <a:bodyPr/>
          <a:lstStyle/>
          <a:p>
            <a:pPr>
              <a:defRPr/>
            </a:pPr>
            <a:fld id="{6AF038BF-A523-40F7-94F0-E333688CA687}" type="slidenum">
              <a:rPr lang="it-IT" smtClean="0"/>
              <a:pPr>
                <a:defRPr/>
              </a:pPr>
              <a:t>28</a:t>
            </a:fld>
            <a:endParaRPr lang="it-IT"/>
          </a:p>
        </p:txBody>
      </p:sp>
      <p:pic>
        <p:nvPicPr>
          <p:cNvPr id="4" name="Immagine 3" descr="sfondoveronica.jpg"/>
          <p:cNvPicPr>
            <a:picLocks noChangeAspect="1"/>
          </p:cNvPicPr>
          <p:nvPr/>
        </p:nvPicPr>
        <p:blipFill>
          <a:blip r:embed="rId2" cstate="print"/>
          <a:stretch>
            <a:fillRect/>
          </a:stretch>
        </p:blipFill>
        <p:spPr>
          <a:xfrm>
            <a:off x="0" y="0"/>
            <a:ext cx="9144000" cy="6858000"/>
          </a:xfrm>
          <a:prstGeom prst="rect">
            <a:avLst/>
          </a:prstGeom>
        </p:spPr>
      </p:pic>
      <p:sp>
        <p:nvSpPr>
          <p:cNvPr id="5" name="Rettangolo 4"/>
          <p:cNvSpPr/>
          <p:nvPr/>
        </p:nvSpPr>
        <p:spPr>
          <a:xfrm>
            <a:off x="0" y="0"/>
            <a:ext cx="9144000" cy="5509200"/>
          </a:xfrm>
          <a:prstGeom prst="rect">
            <a:avLst/>
          </a:prstGeom>
        </p:spPr>
        <p:txBody>
          <a:bodyPr wrap="square">
            <a:spAutoFit/>
          </a:bodyPr>
          <a:lstStyle/>
          <a:p>
            <a:pPr marL="0" lvl="0" indent="0" algn="just">
              <a:buNone/>
            </a:pPr>
            <a:r>
              <a:rPr lang="it-IT" sz="1600" dirty="0" smtClean="0">
                <a:solidFill>
                  <a:prstClr val="black"/>
                </a:solidFill>
              </a:rPr>
              <a:t>Nel terzo incontro,dopo aver riflettuto con i bambini sulla grande importanza dell’acqua come risorsa di vita,sollecito gli alunni al rispetto per l’acqua  e propongo subito una situazione operativa.</a:t>
            </a:r>
          </a:p>
          <a:p>
            <a:pPr marL="0" lvl="0" indent="0" algn="just">
              <a:buNone/>
            </a:pPr>
            <a:r>
              <a:rPr lang="it-IT" sz="1600" dirty="0" smtClean="0">
                <a:solidFill>
                  <a:prstClr val="black"/>
                </a:solidFill>
              </a:rPr>
              <a:t>Mi procuro una vaschetta, la riempio di acqua e ci verso due gocce d’olio, faccio notare che l’olio galleggia sull’acqua e la sporca.</a:t>
            </a:r>
          </a:p>
          <a:p>
            <a:pPr marL="0" lvl="0" indent="0" algn="just">
              <a:buNone/>
            </a:pPr>
            <a:r>
              <a:rPr lang="it-IT" sz="1600" dirty="0" smtClean="0">
                <a:solidFill>
                  <a:prstClr val="black"/>
                </a:solidFill>
              </a:rPr>
              <a:t>Poi riempio la vaschetta con dell’acqua ci verso due gocce di detersivo la agito e osserviamo che si è prodotta della schiuma.</a:t>
            </a:r>
          </a:p>
          <a:p>
            <a:pPr marL="0" lvl="0" indent="0" algn="just">
              <a:buNone/>
            </a:pPr>
            <a:r>
              <a:rPr lang="it-IT" sz="1600" dirty="0" smtClean="0">
                <a:solidFill>
                  <a:prstClr val="black"/>
                </a:solidFill>
              </a:rPr>
              <a:t>Chiedo ai bambini che cosa è successo </a:t>
            </a:r>
          </a:p>
          <a:p>
            <a:pPr marL="0" lvl="0" indent="0" algn="just">
              <a:buNone/>
            </a:pPr>
            <a:r>
              <a:rPr lang="it-IT" sz="1600" dirty="0" smtClean="0">
                <a:solidFill>
                  <a:prstClr val="black"/>
                </a:solidFill>
              </a:rPr>
              <a:t>Si è sporcata l’acqua </a:t>
            </a:r>
          </a:p>
          <a:p>
            <a:pPr marL="0" lvl="0" indent="0" algn="just">
              <a:buNone/>
            </a:pPr>
            <a:r>
              <a:rPr lang="it-IT" sz="1600" dirty="0" smtClean="0">
                <a:solidFill>
                  <a:prstClr val="black"/>
                </a:solidFill>
              </a:rPr>
              <a:t>Che cosa succede se sporchiamo l’acqua?</a:t>
            </a:r>
          </a:p>
          <a:p>
            <a:pPr marL="0" lvl="0" indent="0" algn="just">
              <a:buNone/>
            </a:pPr>
            <a:r>
              <a:rPr lang="it-IT" sz="1600" dirty="0" smtClean="0">
                <a:solidFill>
                  <a:prstClr val="black"/>
                </a:solidFill>
              </a:rPr>
              <a:t>Accolgo le varie riflessioni e concludiamo che sporcando l’acqua danneggiamo l’ambiente e quindi concordiamo che dobbiamo collaborare tutti alla salvaguardia dell’ambiente.</a:t>
            </a:r>
          </a:p>
          <a:p>
            <a:pPr marL="0" lvl="0" indent="0" algn="just">
              <a:buNone/>
            </a:pPr>
            <a:r>
              <a:rPr lang="it-IT" sz="1600" dirty="0" smtClean="0">
                <a:solidFill>
                  <a:prstClr val="black"/>
                </a:solidFill>
              </a:rPr>
              <a:t>A questo punto nell’ottica dell’incoraggiamento positivo,sottolineo le conquiste alle quali sono pervenuti (abbiamo scoperto  come proteggere l’acqua ),mi complimento e li gratifico (bravi, sono proprio contenta).</a:t>
            </a:r>
          </a:p>
          <a:p>
            <a:pPr marL="0" lvl="0" indent="0" algn="just">
              <a:buNone/>
            </a:pPr>
            <a:r>
              <a:rPr lang="it-IT" sz="1600" dirty="0" smtClean="0">
                <a:solidFill>
                  <a:prstClr val="black"/>
                </a:solidFill>
              </a:rPr>
              <a:t> Infine lancio   una sfida:</a:t>
            </a:r>
          </a:p>
          <a:p>
            <a:pPr marL="0" lvl="0" indent="0" algn="just">
              <a:buNone/>
            </a:pPr>
            <a:r>
              <a:rPr lang="it-IT" sz="1600" dirty="0" smtClean="0">
                <a:solidFill>
                  <a:prstClr val="black"/>
                </a:solidFill>
              </a:rPr>
              <a:t>Vogliamo diventare sentinelle dell’ambiente?</a:t>
            </a:r>
          </a:p>
          <a:p>
            <a:pPr marL="0" lvl="0" indent="0" algn="just">
              <a:buNone/>
            </a:pPr>
            <a:r>
              <a:rPr lang="it-IT" sz="1600" dirty="0" err="1" smtClean="0">
                <a:solidFill>
                  <a:prstClr val="black"/>
                </a:solidFill>
              </a:rPr>
              <a:t>Siiiiii</a:t>
            </a:r>
            <a:r>
              <a:rPr lang="it-IT" sz="1600" dirty="0" smtClean="0">
                <a:solidFill>
                  <a:prstClr val="black"/>
                </a:solidFill>
              </a:rPr>
              <a:t>,mi rispondono entusiasti in coro.</a:t>
            </a:r>
          </a:p>
          <a:p>
            <a:pPr marL="0" lvl="0" indent="0" algn="just">
              <a:buNone/>
            </a:pPr>
            <a:r>
              <a:rPr lang="it-IT" sz="1600" dirty="0" smtClean="0">
                <a:solidFill>
                  <a:prstClr val="black"/>
                </a:solidFill>
              </a:rPr>
              <a:t>Concludo con la realizzazione di un cartellone dei comportamenti  per proteggere la nostra acqua</a:t>
            </a:r>
          </a:p>
          <a:p>
            <a:pPr marL="0" lvl="0" indent="0" algn="just">
              <a:buNone/>
            </a:pPr>
            <a:r>
              <a:rPr lang="it-IT" sz="1600" dirty="0" smtClean="0">
                <a:solidFill>
                  <a:prstClr val="black"/>
                </a:solidFill>
              </a:rPr>
              <a:t>Bene,inviteremo allora i genitori,presenteremo i nostri lavori e ci faremo aiutare a proteggere l’ambiente.</a:t>
            </a:r>
          </a:p>
        </p:txBody>
      </p:sp>
    </p:spTree>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smtClean="0"/>
              <a:t>La Sala Veronica</a:t>
            </a:r>
            <a:endParaRPr lang="it-IT"/>
          </a:p>
        </p:txBody>
      </p:sp>
      <p:sp>
        <p:nvSpPr>
          <p:cNvPr id="3" name="Segnaposto numero diapositiva 2"/>
          <p:cNvSpPr>
            <a:spLocks noGrp="1"/>
          </p:cNvSpPr>
          <p:nvPr>
            <p:ph type="sldNum" sz="quarter" idx="12"/>
          </p:nvPr>
        </p:nvSpPr>
        <p:spPr/>
        <p:txBody>
          <a:bodyPr/>
          <a:lstStyle/>
          <a:p>
            <a:pPr>
              <a:defRPr/>
            </a:pPr>
            <a:fld id="{6AF038BF-A523-40F7-94F0-E333688CA687}" type="slidenum">
              <a:rPr lang="it-IT" smtClean="0"/>
              <a:pPr>
                <a:defRPr/>
              </a:pPr>
              <a:t>29</a:t>
            </a:fld>
            <a:endParaRPr lang="it-IT"/>
          </a:p>
        </p:txBody>
      </p:sp>
      <p:pic>
        <p:nvPicPr>
          <p:cNvPr id="1026" name="Picture 2"/>
          <p:cNvPicPr>
            <a:picLocks noChangeAspect="1" noChangeArrowheads="1"/>
          </p:cNvPicPr>
          <p:nvPr/>
        </p:nvPicPr>
        <p:blipFill>
          <a:blip r:embed="rId2" cstate="print"/>
          <a:srcRect/>
          <a:stretch>
            <a:fillRect/>
          </a:stretch>
        </p:blipFill>
        <p:spPr bwMode="auto">
          <a:xfrm>
            <a:off x="1187624" y="1124744"/>
            <a:ext cx="2762250" cy="18097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0" y="1124745"/>
            <a:ext cx="3024336" cy="1800200"/>
          </a:xfrm>
          <a:prstGeom prst="rect">
            <a:avLst/>
          </a:prstGeom>
          <a:noFill/>
          <a:ln w="9525">
            <a:noFill/>
            <a:miter lim="800000"/>
            <a:headEnd/>
            <a:tailEnd/>
          </a:ln>
        </p:spPr>
      </p:pic>
      <p:pic>
        <p:nvPicPr>
          <p:cNvPr id="6" name="Immagine 5" descr="download.jpg"/>
          <p:cNvPicPr>
            <a:picLocks noChangeAspect="1"/>
          </p:cNvPicPr>
          <p:nvPr/>
        </p:nvPicPr>
        <p:blipFill>
          <a:blip r:embed="rId4" cstate="print"/>
          <a:stretch>
            <a:fillRect/>
          </a:stretch>
        </p:blipFill>
        <p:spPr>
          <a:xfrm>
            <a:off x="3059832" y="3573016"/>
            <a:ext cx="3168352" cy="1666875"/>
          </a:xfrm>
          <a:prstGeom prst="rect">
            <a:avLst/>
          </a:prstGeom>
        </p:spPr>
      </p:pic>
      <p:sp>
        <p:nvSpPr>
          <p:cNvPr id="7" name="CasellaDiTesto 6"/>
          <p:cNvSpPr txBox="1"/>
          <p:nvPr/>
        </p:nvSpPr>
        <p:spPr>
          <a:xfrm>
            <a:off x="1259632" y="476672"/>
            <a:ext cx="6768752" cy="369332"/>
          </a:xfrm>
          <a:prstGeom prst="rect">
            <a:avLst/>
          </a:prstGeom>
          <a:noFill/>
        </p:spPr>
        <p:txBody>
          <a:bodyPr wrap="square" rtlCol="0">
            <a:spAutoFit/>
          </a:bodyPr>
          <a:lstStyle/>
          <a:p>
            <a:r>
              <a:rPr lang="it-IT" dirty="0" smtClean="0"/>
              <a:t> Comportamenti corretti per proteggere la nostra acqua</a:t>
            </a:r>
            <a:endParaRPr lang="it-IT" dirty="0"/>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2" name="Immagine 3" descr="image008.jpg"/>
          <p:cNvPicPr>
            <a:picLocks noChangeAspect="1"/>
          </p:cNvPicPr>
          <p:nvPr/>
        </p:nvPicPr>
        <p:blipFill>
          <a:blip r:embed="rId2" cstate="print"/>
          <a:srcRect/>
          <a:stretch>
            <a:fillRect/>
          </a:stretch>
        </p:blipFill>
        <p:spPr bwMode="auto">
          <a:xfrm>
            <a:off x="971600" y="0"/>
            <a:ext cx="7246938" cy="6667500"/>
          </a:xfrm>
          <a:prstGeom prst="rect">
            <a:avLst/>
          </a:prstGeom>
          <a:noFill/>
          <a:ln w="9525">
            <a:solidFill>
              <a:schemeClr val="bg1"/>
            </a:solidFill>
            <a:miter lim="800000"/>
            <a:headEnd/>
            <a:tailEnd/>
          </a:ln>
        </p:spPr>
      </p:pic>
      <p:sp>
        <p:nvSpPr>
          <p:cNvPr id="7170" name="Segnaposto piè di pagina 1"/>
          <p:cNvSpPr>
            <a:spLocks noGrp="1"/>
          </p:cNvSpPr>
          <p:nvPr>
            <p:ph type="ftr" sz="quarter" idx="11"/>
          </p:nvPr>
        </p:nvSpPr>
        <p:spPr>
          <a:xfrm>
            <a:off x="5364088" y="6237312"/>
            <a:ext cx="2895600" cy="457200"/>
          </a:xfrm>
          <a:noFill/>
          <a:ln>
            <a:miter lim="800000"/>
            <a:headEnd/>
            <a:tailEnd/>
          </a:ln>
        </p:spPr>
        <p:txBody>
          <a:bodyPr/>
          <a:lstStyle/>
          <a:p>
            <a:r>
              <a:rPr lang="it-IT" dirty="0" smtClean="0"/>
              <a:t>La Sala Veronica</a:t>
            </a:r>
          </a:p>
        </p:txBody>
      </p:sp>
      <p:sp>
        <p:nvSpPr>
          <p:cNvPr id="7171" name="Segnaposto numero diapositiva 2"/>
          <p:cNvSpPr>
            <a:spLocks noGrp="1"/>
          </p:cNvSpPr>
          <p:nvPr>
            <p:ph type="sldNum" sz="quarter" idx="12"/>
          </p:nvPr>
        </p:nvSpPr>
        <p:spPr>
          <a:noFill/>
          <a:ln>
            <a:miter lim="800000"/>
            <a:headEnd/>
            <a:tailEnd/>
          </a:ln>
        </p:spPr>
        <p:txBody>
          <a:bodyPr/>
          <a:lstStyle/>
          <a:p>
            <a:fld id="{43868F95-07A4-496B-9E18-CFB08A5C8739}" type="slidenum">
              <a:rPr lang="it-IT" smtClean="0"/>
              <a:pPr/>
              <a:t>3</a:t>
            </a:fld>
            <a:endParaRPr lang="it-IT" dirty="0" smtClean="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heel(4)">
                                      <p:cBhvr>
                                        <p:cTn id="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olo 1"/>
          <p:cNvSpPr>
            <a:spLocks noGrp="1"/>
          </p:cNvSpPr>
          <p:nvPr>
            <p:ph type="title"/>
          </p:nvPr>
        </p:nvSpPr>
        <p:spPr/>
        <p:txBody>
          <a:bodyPr/>
          <a:lstStyle/>
          <a:p>
            <a:r>
              <a:rPr lang="it-IT" dirty="0" smtClean="0"/>
              <a:t/>
            </a:r>
            <a:br>
              <a:rPr lang="it-IT" dirty="0" smtClean="0"/>
            </a:br>
            <a:r>
              <a:rPr lang="it-IT" sz="3200" dirty="0" smtClean="0"/>
              <a:t>Azioni specifiche per gli alunni con particolari bisogni educativi</a:t>
            </a:r>
            <a:r>
              <a:rPr lang="it-IT" dirty="0" smtClean="0"/>
              <a:t/>
            </a:r>
            <a:br>
              <a:rPr lang="it-IT" dirty="0" smtClean="0"/>
            </a:br>
            <a:endParaRPr lang="it-IT" dirty="0" smtClean="0"/>
          </a:p>
        </p:txBody>
      </p:sp>
      <p:sp>
        <p:nvSpPr>
          <p:cNvPr id="33795" name="Segnaposto contenuto 2"/>
          <p:cNvSpPr>
            <a:spLocks noGrp="1"/>
          </p:cNvSpPr>
          <p:nvPr>
            <p:ph idx="1"/>
          </p:nvPr>
        </p:nvSpPr>
        <p:spPr>
          <a:xfrm>
            <a:off x="685800" y="1412875"/>
            <a:ext cx="7696200" cy="4073525"/>
          </a:xfrm>
        </p:spPr>
        <p:txBody>
          <a:bodyPr/>
          <a:lstStyle/>
          <a:p>
            <a:pPr eaLnBrk="1" hangingPunct="1">
              <a:lnSpc>
                <a:spcPct val="80000"/>
              </a:lnSpc>
            </a:pPr>
            <a:r>
              <a:rPr lang="it-IT" sz="2400" dirty="0" smtClean="0"/>
              <a:t>Per i bambini in difficoltà a livello linguistico si ripeterà più volte l’attività creando una piacevole routine,curando con particolare attenzione la dimensione affettiva e relazionale</a:t>
            </a:r>
          </a:p>
          <a:p>
            <a:pPr eaLnBrk="1" hangingPunct="1">
              <a:lnSpc>
                <a:spcPct val="80000"/>
              </a:lnSpc>
            </a:pPr>
            <a:r>
              <a:rPr lang="it-IT" sz="2400" dirty="0" smtClean="0"/>
              <a:t>I bambini vivaci saranno coinvolti nel ruolo di “aiutanti” della maestra nel sistemare e rimettere a posto i materiali utilizzati</a:t>
            </a:r>
          </a:p>
          <a:p>
            <a:pPr eaLnBrk="1" hangingPunct="1">
              <a:lnSpc>
                <a:spcPct val="80000"/>
              </a:lnSpc>
            </a:pPr>
            <a:r>
              <a:rPr lang="it-IT" sz="2400" dirty="0" smtClean="0"/>
              <a:t>Per l’alunno che mostra una certa apatia nei confronti delle attività proposte saranno incentivate occasioni in cui può sperimentare il successo nelle azioni svolte</a:t>
            </a:r>
          </a:p>
          <a:p>
            <a:endParaRPr lang="it-IT" dirty="0" smtClean="0"/>
          </a:p>
        </p:txBody>
      </p:sp>
      <p:sp>
        <p:nvSpPr>
          <p:cNvPr id="33796" name="Segnaposto piè di pagina 3"/>
          <p:cNvSpPr>
            <a:spLocks noGrp="1"/>
          </p:cNvSpPr>
          <p:nvPr>
            <p:ph type="ftr" sz="quarter" idx="11"/>
          </p:nvPr>
        </p:nvSpPr>
        <p:spPr>
          <a:noFill/>
          <a:ln>
            <a:miter lim="800000"/>
            <a:headEnd/>
            <a:tailEnd/>
          </a:ln>
        </p:spPr>
        <p:txBody>
          <a:bodyPr/>
          <a:lstStyle/>
          <a:p>
            <a:r>
              <a:rPr lang="it-IT" smtClean="0"/>
              <a:t>La Sala Veronica</a:t>
            </a:r>
          </a:p>
        </p:txBody>
      </p:sp>
      <p:sp>
        <p:nvSpPr>
          <p:cNvPr id="33797" name="Segnaposto numero diapositiva 4"/>
          <p:cNvSpPr>
            <a:spLocks noGrp="1"/>
          </p:cNvSpPr>
          <p:nvPr>
            <p:ph type="sldNum" sz="quarter" idx="12"/>
          </p:nvPr>
        </p:nvSpPr>
        <p:spPr>
          <a:noFill/>
          <a:ln>
            <a:miter lim="800000"/>
            <a:headEnd/>
            <a:tailEnd/>
          </a:ln>
        </p:spPr>
        <p:txBody>
          <a:bodyPr/>
          <a:lstStyle/>
          <a:p>
            <a:fld id="{12A7BDF0-8635-4E2B-A278-28F68D0290E2}" type="slidenum">
              <a:rPr lang="it-IT" smtClean="0"/>
              <a:pPr/>
              <a:t>30</a:t>
            </a:fld>
            <a:endParaRPr lang="it-IT" smtClean="0"/>
          </a:p>
        </p:txBody>
      </p:sp>
      <p:sp>
        <p:nvSpPr>
          <p:cNvPr id="6" name="Ovale 5"/>
          <p:cNvSpPr/>
          <p:nvPr/>
        </p:nvSpPr>
        <p:spPr>
          <a:xfrm>
            <a:off x="3563888" y="4581128"/>
            <a:ext cx="3024336" cy="2276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dirty="0">
                <a:solidFill>
                  <a:schemeClr val="tx1">
                    <a:lumMod val="95000"/>
                    <a:lumOff val="5000"/>
                  </a:schemeClr>
                </a:solidFill>
              </a:rPr>
              <a:t>L’integrazione è possibilità di incontro,possibilità di stabilire dei legami,di trovare un senso.</a:t>
            </a:r>
          </a:p>
          <a:p>
            <a:pPr algn="ctr">
              <a:defRPr/>
            </a:pPr>
            <a:r>
              <a:rPr lang="it-IT" sz="1400" b="1" dirty="0">
                <a:solidFill>
                  <a:schemeClr val="tx1"/>
                </a:solidFill>
              </a:rPr>
              <a:t>ANDREA CANEVARO</a:t>
            </a:r>
          </a:p>
        </p:txBody>
      </p:sp>
    </p:spTree>
  </p:cSld>
  <p:clrMapOvr>
    <a:masterClrMapping/>
  </p:clrMapOvr>
  <p:transition spd="slow">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7920880" cy="548680"/>
          </a:xfrm>
        </p:spPr>
        <p:txBody>
          <a:bodyPr/>
          <a:lstStyle/>
          <a:p>
            <a:r>
              <a:rPr lang="it-IT" sz="3600" dirty="0" smtClean="0"/>
              <a:t>            </a:t>
            </a:r>
            <a:br>
              <a:rPr lang="it-IT" sz="3600" dirty="0" smtClean="0"/>
            </a:br>
            <a:r>
              <a:rPr lang="it-IT" sz="3600" dirty="0" smtClean="0"/>
              <a:t>          </a:t>
            </a:r>
            <a:br>
              <a:rPr lang="it-IT" sz="3600" dirty="0" smtClean="0"/>
            </a:br>
            <a:r>
              <a:rPr lang="it-IT" sz="3600" dirty="0" smtClean="0"/>
              <a:t>      </a:t>
            </a:r>
            <a:r>
              <a:rPr lang="it-IT" sz="3600" dirty="0" smtClean="0">
                <a:solidFill>
                  <a:srgbClr val="FF0066"/>
                </a:solidFill>
              </a:rPr>
              <a:t>I bambini imparano ciò che vivono</a:t>
            </a:r>
            <a:endParaRPr lang="it-IT" sz="3600" dirty="0">
              <a:solidFill>
                <a:srgbClr val="FF0066"/>
              </a:solidFill>
            </a:endParaRPr>
          </a:p>
        </p:txBody>
      </p:sp>
      <p:sp>
        <p:nvSpPr>
          <p:cNvPr id="3" name="Segnaposto contenuto 2"/>
          <p:cNvSpPr>
            <a:spLocks noGrp="1"/>
          </p:cNvSpPr>
          <p:nvPr>
            <p:ph idx="1"/>
          </p:nvPr>
        </p:nvSpPr>
        <p:spPr>
          <a:xfrm>
            <a:off x="0" y="476672"/>
            <a:ext cx="9144000" cy="6381328"/>
          </a:xfrm>
        </p:spPr>
        <p:txBody>
          <a:bodyPr/>
          <a:lstStyle/>
          <a:p>
            <a:pPr algn="ctr"/>
            <a:r>
              <a:rPr lang="it-IT" sz="1800" b="1" dirty="0" smtClean="0"/>
              <a:t>Se il bambino vive nella critica,</a:t>
            </a:r>
            <a:br>
              <a:rPr lang="it-IT" sz="1800" b="1" dirty="0" smtClean="0"/>
            </a:br>
            <a:r>
              <a:rPr lang="it-IT" sz="1800" b="1" dirty="0" smtClean="0"/>
              <a:t>impara a condannare.</a:t>
            </a:r>
          </a:p>
          <a:p>
            <a:pPr algn="ctr"/>
            <a:r>
              <a:rPr lang="it-IT" sz="1800" b="1" dirty="0" smtClean="0"/>
              <a:t>Se vive nell’ostilità,</a:t>
            </a:r>
            <a:br>
              <a:rPr lang="it-IT" sz="1800" b="1" dirty="0" smtClean="0"/>
            </a:br>
            <a:r>
              <a:rPr lang="it-IT" sz="1800" b="1" dirty="0" smtClean="0"/>
              <a:t>impara ad aggredire.</a:t>
            </a:r>
          </a:p>
          <a:p>
            <a:pPr algn="ctr"/>
            <a:r>
              <a:rPr lang="it-IT" sz="1800" b="1" dirty="0" smtClean="0"/>
              <a:t>Se vive nell’ironia,</a:t>
            </a:r>
            <a:br>
              <a:rPr lang="it-IT" sz="1800" b="1" dirty="0" smtClean="0"/>
            </a:br>
            <a:r>
              <a:rPr lang="it-IT" sz="1800" b="1" dirty="0" smtClean="0"/>
              <a:t>impara la timidezza.</a:t>
            </a:r>
          </a:p>
          <a:p>
            <a:pPr algn="ctr"/>
            <a:r>
              <a:rPr lang="it-IT" sz="1800" b="1" dirty="0" smtClean="0"/>
              <a:t>Se vive nella vergogna</a:t>
            </a:r>
            <a:br>
              <a:rPr lang="it-IT" sz="1800" b="1" dirty="0" smtClean="0"/>
            </a:br>
            <a:r>
              <a:rPr lang="it-IT" sz="1800" b="1" dirty="0" smtClean="0"/>
              <a:t>impara a sentirsi colpevole.</a:t>
            </a:r>
          </a:p>
          <a:p>
            <a:pPr algn="ctr"/>
            <a:r>
              <a:rPr lang="it-IT" sz="1800" b="1" dirty="0" smtClean="0"/>
              <a:t>Se vive nella tolleranza</a:t>
            </a:r>
            <a:br>
              <a:rPr lang="it-IT" sz="1800" b="1" dirty="0" smtClean="0"/>
            </a:br>
            <a:r>
              <a:rPr lang="it-IT" sz="1800" b="1" dirty="0" smtClean="0"/>
              <a:t>impara ad essere paziente.</a:t>
            </a:r>
          </a:p>
          <a:p>
            <a:pPr algn="ctr"/>
            <a:r>
              <a:rPr lang="it-IT" sz="1800" b="1" dirty="0" smtClean="0"/>
              <a:t>Se vive nell’incoraggiamento,</a:t>
            </a:r>
            <a:br>
              <a:rPr lang="it-IT" sz="1800" b="1" dirty="0" smtClean="0"/>
            </a:br>
            <a:r>
              <a:rPr lang="it-IT" sz="1800" b="1" dirty="0" smtClean="0"/>
              <a:t>impara la fiducia.</a:t>
            </a:r>
          </a:p>
          <a:p>
            <a:pPr algn="ctr"/>
            <a:r>
              <a:rPr lang="it-IT" sz="1800" b="1" dirty="0" smtClean="0"/>
              <a:t>Se vive nella lealtà,</a:t>
            </a:r>
            <a:br>
              <a:rPr lang="it-IT" sz="1800" b="1" dirty="0" smtClean="0"/>
            </a:br>
            <a:r>
              <a:rPr lang="it-IT" sz="1800" b="1" dirty="0" smtClean="0"/>
              <a:t>impara la giustizia.</a:t>
            </a:r>
          </a:p>
          <a:p>
            <a:pPr algn="ctr"/>
            <a:r>
              <a:rPr lang="it-IT" sz="1800" b="1" dirty="0" smtClean="0"/>
              <a:t>Se vive nella disponibilità,</a:t>
            </a:r>
            <a:br>
              <a:rPr lang="it-IT" sz="1800" b="1" dirty="0" smtClean="0"/>
            </a:br>
            <a:r>
              <a:rPr lang="it-IT" sz="1800" b="1" dirty="0" smtClean="0"/>
              <a:t>impara ad avere fede.</a:t>
            </a:r>
          </a:p>
          <a:p>
            <a:pPr algn="ctr"/>
            <a:r>
              <a:rPr lang="it-IT" sz="1800" b="1" dirty="0" smtClean="0"/>
              <a:t>Se vive nell’approvazione,</a:t>
            </a:r>
            <a:br>
              <a:rPr lang="it-IT" sz="1800" b="1" dirty="0" smtClean="0"/>
            </a:br>
            <a:r>
              <a:rPr lang="it-IT" sz="1800" b="1" dirty="0" smtClean="0"/>
              <a:t>impara ad accettarsi.</a:t>
            </a:r>
          </a:p>
          <a:p>
            <a:pPr algn="ctr"/>
            <a:r>
              <a:rPr lang="it-IT" sz="1800" b="1" dirty="0" smtClean="0"/>
              <a:t>Se vive nell’accettazione e nell’amicizia,</a:t>
            </a:r>
            <a:br>
              <a:rPr lang="it-IT" sz="1800" b="1" dirty="0" smtClean="0"/>
            </a:br>
            <a:r>
              <a:rPr lang="it-IT" sz="1800" b="1" dirty="0" smtClean="0"/>
              <a:t>impara a trovare l’amore nel mondo</a:t>
            </a:r>
          </a:p>
          <a:p>
            <a:pPr algn="ctr">
              <a:buNone/>
            </a:pPr>
            <a:r>
              <a:rPr lang="it-IT" sz="1400" dirty="0" smtClean="0"/>
              <a:t>                                                                                        </a:t>
            </a:r>
            <a:r>
              <a:rPr lang="it-IT" sz="1400" dirty="0" err="1" smtClean="0"/>
              <a:t>dorothy</a:t>
            </a:r>
            <a:r>
              <a:rPr lang="it-IT" sz="1400" dirty="0" smtClean="0"/>
              <a:t> </a:t>
            </a:r>
            <a:r>
              <a:rPr lang="it-IT" sz="1400" dirty="0" err="1" smtClean="0"/>
              <a:t>law</a:t>
            </a:r>
            <a:r>
              <a:rPr lang="it-IT" sz="1400" dirty="0" smtClean="0"/>
              <a:t> </a:t>
            </a:r>
            <a:r>
              <a:rPr lang="it-IT" sz="1400" dirty="0" err="1" smtClean="0"/>
              <a:t>nolte</a:t>
            </a:r>
            <a:endParaRPr lang="it-IT" sz="1400" dirty="0" smtClean="0"/>
          </a:p>
          <a:p>
            <a:endParaRPr lang="it-IT" sz="2000" dirty="0"/>
          </a:p>
        </p:txBody>
      </p:sp>
    </p:spTree>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Segnaposto numero diapositiva 2"/>
          <p:cNvSpPr>
            <a:spLocks noGrp="1"/>
          </p:cNvSpPr>
          <p:nvPr>
            <p:ph type="sldNum" sz="quarter" idx="12"/>
          </p:nvPr>
        </p:nvSpPr>
        <p:spPr>
          <a:noFill/>
          <a:ln>
            <a:miter lim="800000"/>
            <a:headEnd/>
            <a:tailEnd/>
          </a:ln>
        </p:spPr>
        <p:txBody>
          <a:bodyPr/>
          <a:lstStyle/>
          <a:p>
            <a:fld id="{FC06DB8C-1C21-49B2-A66F-23765C2D8938}" type="slidenum">
              <a:rPr lang="it-IT" smtClean="0"/>
              <a:pPr/>
              <a:t>32</a:t>
            </a:fld>
            <a:endParaRPr lang="it-IT" smtClean="0"/>
          </a:p>
        </p:txBody>
      </p:sp>
      <p:sp>
        <p:nvSpPr>
          <p:cNvPr id="4" name="Segnaposto piè di pagina 3"/>
          <p:cNvSpPr>
            <a:spLocks noGrp="1"/>
          </p:cNvSpPr>
          <p:nvPr>
            <p:ph type="ftr" sz="quarter" idx="11"/>
          </p:nvPr>
        </p:nvSpPr>
        <p:spPr/>
        <p:txBody>
          <a:bodyPr/>
          <a:lstStyle/>
          <a:p>
            <a:pPr>
              <a:defRPr/>
            </a:pPr>
            <a:r>
              <a:rPr lang="it-IT" smtClean="0"/>
              <a:t>La Sala Veronica</a:t>
            </a:r>
            <a:endParaRPr lang="it-IT"/>
          </a:p>
        </p:txBody>
      </p:sp>
      <p:sp>
        <p:nvSpPr>
          <p:cNvPr id="5" name="Rettangolo 4"/>
          <p:cNvSpPr/>
          <p:nvPr/>
        </p:nvSpPr>
        <p:spPr>
          <a:xfrm>
            <a:off x="755576" y="908720"/>
            <a:ext cx="7200800" cy="3970318"/>
          </a:xfrm>
          <a:prstGeom prst="rect">
            <a:avLst/>
          </a:prstGeom>
        </p:spPr>
        <p:txBody>
          <a:bodyPr wrap="square">
            <a:spAutoFit/>
          </a:bodyPr>
          <a:lstStyle/>
          <a:p>
            <a:pPr marL="0" indent="0">
              <a:buNone/>
            </a:pPr>
            <a:r>
              <a:rPr lang="it-IT" dirty="0" smtClean="0"/>
              <a:t>Durante le attività osservo se ciascun bambino:</a:t>
            </a:r>
          </a:p>
          <a:p>
            <a:pPr>
              <a:buFont typeface="Arial" pitchFamily="34" charset="0"/>
              <a:buChar char="•"/>
            </a:pPr>
            <a:r>
              <a:rPr lang="it-IT" dirty="0" smtClean="0"/>
              <a:t>Ha acquisito norme di rispetto verso gli altri e l’ ambiente</a:t>
            </a:r>
          </a:p>
          <a:p>
            <a:pPr>
              <a:buFont typeface="Arial" pitchFamily="34" charset="0"/>
              <a:buChar char="•"/>
            </a:pPr>
            <a:r>
              <a:rPr lang="it-IT" dirty="0" smtClean="0"/>
              <a:t>E’ capace di riconoscere e riprodurre i suoni dell’ambiente (acqua)</a:t>
            </a:r>
          </a:p>
          <a:p>
            <a:pPr>
              <a:buFont typeface="Arial" pitchFamily="34" charset="0"/>
              <a:buChar char="•"/>
            </a:pPr>
            <a:r>
              <a:rPr lang="it-IT" dirty="0" smtClean="0"/>
              <a:t>Partecipa a semplici esperienze scientifiche</a:t>
            </a:r>
          </a:p>
          <a:p>
            <a:pPr>
              <a:buFont typeface="Arial" pitchFamily="34" charset="0"/>
              <a:buChar char="•"/>
            </a:pPr>
            <a:r>
              <a:rPr lang="it-IT" dirty="0" smtClean="0"/>
              <a:t>Osserva e confronta le varie esperienze</a:t>
            </a:r>
          </a:p>
          <a:p>
            <a:pPr>
              <a:buFont typeface="Arial" pitchFamily="34" charset="0"/>
              <a:buChar char="•"/>
            </a:pPr>
            <a:r>
              <a:rPr lang="it-IT" dirty="0" smtClean="0"/>
              <a:t>Pone interrogativi</a:t>
            </a:r>
          </a:p>
          <a:p>
            <a:pPr>
              <a:buFont typeface="Arial" pitchFamily="34" charset="0"/>
              <a:buChar char="•"/>
            </a:pPr>
            <a:r>
              <a:rPr lang="it-IT" dirty="0" smtClean="0"/>
              <a:t>Scopre le relazioni causa-effetto</a:t>
            </a:r>
          </a:p>
          <a:p>
            <a:pPr>
              <a:buFont typeface="Arial" pitchFamily="34" charset="0"/>
              <a:buChar char="•"/>
            </a:pPr>
            <a:r>
              <a:rPr lang="it-IT" dirty="0" smtClean="0"/>
              <a:t>Comprende e utilizza termini specifici</a:t>
            </a:r>
          </a:p>
          <a:p>
            <a:pPr>
              <a:buFont typeface="Arial" pitchFamily="34" charset="0"/>
              <a:buChar char="•"/>
            </a:pPr>
            <a:r>
              <a:rPr lang="it-IT" dirty="0" smtClean="0"/>
              <a:t>Conosce alcune cause di inquinamento ambientale e le loro conseguenze</a:t>
            </a:r>
          </a:p>
          <a:p>
            <a:pPr>
              <a:buFont typeface="Arial" pitchFamily="34" charset="0"/>
              <a:buChar char="•"/>
            </a:pPr>
            <a:r>
              <a:rPr lang="it-IT" dirty="0" smtClean="0"/>
              <a:t>Riconosce un atteggiamento negativo che determina una situazione inquinante</a:t>
            </a:r>
          </a:p>
          <a:p>
            <a:pPr marL="0" indent="0">
              <a:buNone/>
            </a:pPr>
            <a:r>
              <a:rPr lang="it-IT" b="1" dirty="0" smtClean="0"/>
              <a:t>Registro le mie osservazioni su una tabella: Si No In parte</a:t>
            </a:r>
            <a:endParaRPr lang="it-IT" b="1" dirty="0"/>
          </a:p>
        </p:txBody>
      </p:sp>
      <p:sp>
        <p:nvSpPr>
          <p:cNvPr id="6" name="CasellaDiTesto 5"/>
          <p:cNvSpPr txBox="1"/>
          <p:nvPr/>
        </p:nvSpPr>
        <p:spPr>
          <a:xfrm>
            <a:off x="1475656" y="404664"/>
            <a:ext cx="4824536" cy="523220"/>
          </a:xfrm>
          <a:prstGeom prst="rect">
            <a:avLst/>
          </a:prstGeom>
          <a:noFill/>
        </p:spPr>
        <p:txBody>
          <a:bodyPr wrap="square" rtlCol="0">
            <a:spAutoFit/>
          </a:bodyPr>
          <a:lstStyle/>
          <a:p>
            <a:r>
              <a:rPr lang="it-IT" dirty="0" smtClean="0"/>
              <a:t>	</a:t>
            </a:r>
            <a:r>
              <a:rPr lang="it-IT" sz="2800" dirty="0" smtClean="0"/>
              <a:t>VALUTAZIONE</a:t>
            </a:r>
            <a:endParaRPr lang="it-IT" sz="2800" dirty="0"/>
          </a:p>
        </p:txBody>
      </p:sp>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smtClean="0"/>
              <a:t>La Sala Veronica</a:t>
            </a:r>
            <a:endParaRPr lang="it-IT"/>
          </a:p>
        </p:txBody>
      </p:sp>
      <p:sp>
        <p:nvSpPr>
          <p:cNvPr id="3" name="Segnaposto numero diapositiva 2"/>
          <p:cNvSpPr>
            <a:spLocks noGrp="1"/>
          </p:cNvSpPr>
          <p:nvPr>
            <p:ph type="sldNum" sz="quarter" idx="12"/>
          </p:nvPr>
        </p:nvSpPr>
        <p:spPr/>
        <p:txBody>
          <a:bodyPr/>
          <a:lstStyle/>
          <a:p>
            <a:pPr>
              <a:defRPr/>
            </a:pPr>
            <a:fld id="{6AF038BF-A523-40F7-94F0-E333688CA687}" type="slidenum">
              <a:rPr lang="it-IT" smtClean="0"/>
              <a:pPr>
                <a:defRPr/>
              </a:pPr>
              <a:t>33</a:t>
            </a:fld>
            <a:endParaRPr lang="it-IT"/>
          </a:p>
        </p:txBody>
      </p:sp>
      <p:sp>
        <p:nvSpPr>
          <p:cNvPr id="4" name="CasellaDiTesto 3"/>
          <p:cNvSpPr txBox="1"/>
          <p:nvPr/>
        </p:nvSpPr>
        <p:spPr>
          <a:xfrm>
            <a:off x="1331640" y="260648"/>
            <a:ext cx="5616624" cy="584775"/>
          </a:xfrm>
          <a:prstGeom prst="rect">
            <a:avLst/>
          </a:prstGeom>
          <a:noFill/>
        </p:spPr>
        <p:txBody>
          <a:bodyPr wrap="square" rtlCol="0">
            <a:spAutoFit/>
          </a:bodyPr>
          <a:lstStyle/>
          <a:p>
            <a:r>
              <a:rPr lang="it-IT" dirty="0" smtClean="0"/>
              <a:t>                           </a:t>
            </a:r>
            <a:r>
              <a:rPr lang="it-IT" sz="3200" dirty="0" smtClean="0"/>
              <a:t>VERIFICA</a:t>
            </a:r>
            <a:endParaRPr lang="it-IT" sz="3200" dirty="0"/>
          </a:p>
        </p:txBody>
      </p:sp>
      <p:sp>
        <p:nvSpPr>
          <p:cNvPr id="5" name="CasellaDiTesto 4"/>
          <p:cNvSpPr txBox="1"/>
          <p:nvPr/>
        </p:nvSpPr>
        <p:spPr>
          <a:xfrm>
            <a:off x="755576" y="1124744"/>
            <a:ext cx="5976664" cy="3693319"/>
          </a:xfrm>
          <a:prstGeom prst="rect">
            <a:avLst/>
          </a:prstGeom>
          <a:noFill/>
        </p:spPr>
        <p:txBody>
          <a:bodyPr wrap="square" rtlCol="0">
            <a:spAutoFit/>
          </a:bodyPr>
          <a:lstStyle/>
          <a:p>
            <a:pPr>
              <a:buFont typeface="Arial" pitchFamily="34" charset="0"/>
              <a:buChar char="•"/>
            </a:pPr>
            <a:r>
              <a:rPr lang="it-IT" dirty="0" smtClean="0"/>
              <a:t>Costruiamo un cartellone dei comportamenti per proteggere l’acqua.</a:t>
            </a:r>
          </a:p>
          <a:p>
            <a:r>
              <a:rPr lang="it-IT" dirty="0" smtClean="0"/>
              <a:t>Si riassumono tutte le cose che hanno detto durante la lezione e saranno i bambini a proporre le regole da inserire nel cartellone con il supporto da guida dell’insegnante</a:t>
            </a:r>
          </a:p>
          <a:p>
            <a:pPr>
              <a:buFont typeface="Arial" pitchFamily="34" charset="0"/>
              <a:buChar char="•"/>
            </a:pPr>
            <a:r>
              <a:rPr lang="it-IT" dirty="0" smtClean="0"/>
              <a:t>Individuare le regole per proteggere l’acqua</a:t>
            </a:r>
          </a:p>
          <a:p>
            <a:pPr>
              <a:buFont typeface="Arial" pitchFamily="34" charset="0"/>
              <a:buChar char="•"/>
            </a:pPr>
            <a:r>
              <a:rPr lang="it-IT" dirty="0" smtClean="0"/>
              <a:t>Griglia per ciascun alunno sulla base delle osservazioni occasionali e sistematiche offerte nel corso delle lezioni</a:t>
            </a:r>
          </a:p>
          <a:p>
            <a:pPr>
              <a:buFont typeface="Arial" pitchFamily="34" charset="0"/>
              <a:buChar char="•"/>
            </a:pPr>
            <a:r>
              <a:rPr lang="it-IT" b="1" dirty="0" smtClean="0"/>
              <a:t>Registro le mie osservazioni su una tabella: Si No In parte</a:t>
            </a:r>
          </a:p>
          <a:p>
            <a:pPr>
              <a:buFont typeface="Arial" pitchFamily="34" charset="0"/>
              <a:buChar char="•"/>
            </a:pPr>
            <a:endParaRPr lang="it-IT" dirty="0"/>
          </a:p>
        </p:txBody>
      </p:sp>
    </p:spTree>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a:defRPr/>
            </a:pPr>
            <a:fld id="{6AF038BF-A523-40F7-94F0-E333688CA687}" type="slidenum">
              <a:rPr lang="it-IT" smtClean="0"/>
              <a:pPr>
                <a:defRPr/>
              </a:pPr>
              <a:t>34</a:t>
            </a:fld>
            <a:endParaRPr lang="it-IT"/>
          </a:p>
        </p:txBody>
      </p:sp>
      <p:sp>
        <p:nvSpPr>
          <p:cNvPr id="4" name="CasellaDiTesto 3"/>
          <p:cNvSpPr txBox="1"/>
          <p:nvPr/>
        </p:nvSpPr>
        <p:spPr>
          <a:xfrm>
            <a:off x="1907704" y="404664"/>
            <a:ext cx="5256584" cy="646331"/>
          </a:xfrm>
          <a:prstGeom prst="rect">
            <a:avLst/>
          </a:prstGeom>
          <a:noFill/>
        </p:spPr>
        <p:txBody>
          <a:bodyPr wrap="square" rtlCol="0">
            <a:spAutoFit/>
          </a:bodyPr>
          <a:lstStyle/>
          <a:p>
            <a:r>
              <a:rPr lang="it-IT" sz="3600" dirty="0" smtClean="0"/>
              <a:t>Riflessione</a:t>
            </a:r>
          </a:p>
        </p:txBody>
      </p:sp>
      <p:sp>
        <p:nvSpPr>
          <p:cNvPr id="7" name="Segnaposto piè di pagina 6"/>
          <p:cNvSpPr>
            <a:spLocks noGrp="1"/>
          </p:cNvSpPr>
          <p:nvPr>
            <p:ph type="ftr" sz="quarter" idx="11"/>
          </p:nvPr>
        </p:nvSpPr>
        <p:spPr/>
        <p:txBody>
          <a:bodyPr/>
          <a:lstStyle/>
          <a:p>
            <a:pPr>
              <a:defRPr/>
            </a:pPr>
            <a:r>
              <a:rPr lang="it-IT" smtClean="0"/>
              <a:t>La Sala Veronica</a:t>
            </a:r>
            <a:endParaRPr lang="it-IT"/>
          </a:p>
        </p:txBody>
      </p:sp>
      <p:sp>
        <p:nvSpPr>
          <p:cNvPr id="8" name="CasellaDiTesto 7"/>
          <p:cNvSpPr txBox="1"/>
          <p:nvPr/>
        </p:nvSpPr>
        <p:spPr>
          <a:xfrm>
            <a:off x="0" y="1214422"/>
            <a:ext cx="9324528" cy="3570208"/>
          </a:xfrm>
          <a:prstGeom prst="rect">
            <a:avLst/>
          </a:prstGeom>
          <a:noFill/>
        </p:spPr>
        <p:txBody>
          <a:bodyPr wrap="square" rtlCol="0">
            <a:spAutoFit/>
          </a:bodyPr>
          <a:lstStyle/>
          <a:p>
            <a:r>
              <a:rPr lang="it-IT" sz="3200" dirty="0" smtClean="0"/>
              <a:t>Punti di forza</a:t>
            </a:r>
          </a:p>
          <a:p>
            <a:pPr>
              <a:buFont typeface="Arial" pitchFamily="34" charset="0"/>
              <a:buChar char="•"/>
            </a:pPr>
            <a:r>
              <a:rPr lang="it-IT" dirty="0" smtClean="0"/>
              <a:t>Le attività proposte hanno notevolmente incuriosito gli alunni e hanno stimolato le interazioni tra i bambini che hanno sperimentato le prime forme di collaborazioni,hanno espresso e condiviso idee,hanno raccontato esperienze personali</a:t>
            </a:r>
          </a:p>
          <a:p>
            <a:pPr>
              <a:buFont typeface="Arial" pitchFamily="34" charset="0"/>
              <a:buChar char="•"/>
            </a:pPr>
            <a:r>
              <a:rPr lang="it-IT" dirty="0" smtClean="0"/>
              <a:t>La narrazione della storia introdotta è risultata una tecnica efficace per mediare i sentimenti e per ampliare il lessico,per coinvolgerli nella conservazione. In particolar modo è stato utile per rinforzare i comportamenti  di attenzione  e di partecipazione di Sofia</a:t>
            </a:r>
          </a:p>
          <a:p>
            <a:r>
              <a:rPr lang="it-IT" sz="3200" dirty="0" smtClean="0"/>
              <a:t>Criticità</a:t>
            </a:r>
          </a:p>
          <a:p>
            <a:r>
              <a:rPr lang="it-IT" dirty="0" smtClean="0"/>
              <a:t>La principale criticità è legata alla necessità di interrompere più volte le attività e conservazioni per prendermi cura dei bambini più vivaci.</a:t>
            </a:r>
          </a:p>
        </p:txBody>
      </p:sp>
    </p:spTree>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0962" name="Titolo 1"/>
          <p:cNvSpPr>
            <a:spLocks noGrp="1"/>
          </p:cNvSpPr>
          <p:nvPr>
            <p:ph type="title"/>
          </p:nvPr>
        </p:nvSpPr>
        <p:spPr/>
        <p:txBody>
          <a:bodyPr/>
          <a:lstStyle/>
          <a:p>
            <a:r>
              <a:rPr lang="it-IT" dirty="0" smtClean="0"/>
              <a:t>RIFLESSIONI CONCLUSIVE</a:t>
            </a:r>
          </a:p>
        </p:txBody>
      </p:sp>
      <p:sp>
        <p:nvSpPr>
          <p:cNvPr id="3" name="Segnaposto contenuto 2"/>
          <p:cNvSpPr>
            <a:spLocks noGrp="1"/>
          </p:cNvSpPr>
          <p:nvPr>
            <p:ph idx="1"/>
          </p:nvPr>
        </p:nvSpPr>
        <p:spPr/>
        <p:txBody>
          <a:bodyPr/>
          <a:lstStyle/>
          <a:p>
            <a:pPr marL="0" indent="0" algn="ctr">
              <a:buNone/>
            </a:pPr>
            <a:r>
              <a:rPr lang="it-IT" sz="2400" dirty="0" smtClean="0"/>
              <a:t> Questa proposta formativa così come le altre sarà adeguatamente documentata in modo da costituire punto di partenza per successive attività nell’ottica di un arricchimento professionale personale e dell’intera organizzazione scolastica. </a:t>
            </a:r>
          </a:p>
          <a:p>
            <a:pPr marL="0" indent="0" algn="ctr">
              <a:buNone/>
            </a:pPr>
            <a:r>
              <a:rPr lang="it-IT" sz="2400" dirty="0" smtClean="0"/>
              <a:t>Promuove soprattutto il protagonismo attivo dei bambini in modo da pervenire ad apprendimenti significativi .</a:t>
            </a:r>
          </a:p>
          <a:p>
            <a:pPr marL="0" indent="0" algn="ctr">
              <a:buNone/>
            </a:pPr>
            <a:r>
              <a:rPr lang="it-IT" sz="2400" dirty="0" smtClean="0"/>
              <a:t>Nel caso specifico dell’obiettivo della presente proposta formativa considerato che l’ “acqua è risorsa di vita”, ritengo sia fondamentale educarne al rispetto sin dalla scuola dell’infanzia, finestra cronologica privilegiata</a:t>
            </a:r>
            <a:endParaRPr lang="it-IT" sz="2400" dirty="0"/>
          </a:p>
        </p:txBody>
      </p:sp>
      <p:sp>
        <p:nvSpPr>
          <p:cNvPr id="40965" name="Segnaposto numero diapositiva 4"/>
          <p:cNvSpPr>
            <a:spLocks noGrp="1"/>
          </p:cNvSpPr>
          <p:nvPr>
            <p:ph type="sldNum" sz="quarter" idx="12"/>
          </p:nvPr>
        </p:nvSpPr>
        <p:spPr>
          <a:noFill/>
          <a:ln>
            <a:miter lim="800000"/>
            <a:headEnd/>
            <a:tailEnd/>
          </a:ln>
        </p:spPr>
        <p:txBody>
          <a:bodyPr/>
          <a:lstStyle/>
          <a:p>
            <a:fld id="{76FAAEBD-0BC3-477F-852E-19075180D815}" type="slidenum">
              <a:rPr lang="it-IT" smtClean="0"/>
              <a:pPr/>
              <a:t>35</a:t>
            </a:fld>
            <a:endParaRPr lang="it-IT" smtClean="0"/>
          </a:p>
        </p:txBody>
      </p:sp>
      <p:sp>
        <p:nvSpPr>
          <p:cNvPr id="6" name="Segnaposto piè di pagina 5"/>
          <p:cNvSpPr>
            <a:spLocks noGrp="1"/>
          </p:cNvSpPr>
          <p:nvPr>
            <p:ph type="ftr" sz="quarter" idx="11"/>
          </p:nvPr>
        </p:nvSpPr>
        <p:spPr/>
        <p:txBody>
          <a:bodyPr/>
          <a:lstStyle/>
          <a:p>
            <a:pPr>
              <a:defRPr/>
            </a:pPr>
            <a:r>
              <a:rPr lang="it-IT" smtClean="0"/>
              <a:t>La Sala Veronica</a:t>
            </a:r>
            <a:endParaRPr lang="it-IT"/>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Segnaposto contenuto 2"/>
          <p:cNvSpPr>
            <a:spLocks noGrp="1"/>
          </p:cNvSpPr>
          <p:nvPr>
            <p:ph idx="1"/>
          </p:nvPr>
        </p:nvSpPr>
        <p:spPr>
          <a:scene3d>
            <a:camera prst="perspectiveAbove"/>
            <a:lightRig rig="threePt" dir="t"/>
          </a:scene3d>
        </p:spPr>
        <p:txBody>
          <a:bodyPr/>
          <a:lstStyle/>
          <a:p>
            <a:pPr algn="ctr">
              <a:buFontTx/>
              <a:buNone/>
            </a:pPr>
            <a:endParaRPr lang="it-IT" sz="2800" dirty="0" smtClean="0"/>
          </a:p>
          <a:p>
            <a:pPr algn="ctr">
              <a:buFontTx/>
              <a:buNone/>
            </a:pPr>
            <a:r>
              <a:rPr lang="it-IT" sz="2800" dirty="0" smtClean="0">
                <a:solidFill>
                  <a:srgbClr val="3377FF"/>
                </a:solidFill>
                <a:latin typeface="Andalus" pitchFamily="18" charset="-78"/>
                <a:cs typeface="Andalus" pitchFamily="18" charset="-78"/>
              </a:rPr>
              <a:t>“</a:t>
            </a:r>
            <a:r>
              <a:rPr lang="it-IT" dirty="0" smtClean="0">
                <a:solidFill>
                  <a:srgbClr val="3377FF"/>
                </a:solidFill>
                <a:latin typeface="Andalus" pitchFamily="18" charset="-78"/>
                <a:cs typeface="Andalus" pitchFamily="18" charset="-78"/>
              </a:rPr>
              <a:t>Tutto può essere insegnato a tutti in qualsiasi età, purché il contenuto sia tradotto in forme di rappresentazione adatte” … parafrasando </a:t>
            </a:r>
            <a:r>
              <a:rPr lang="it-IT" dirty="0" err="1" smtClean="0">
                <a:solidFill>
                  <a:srgbClr val="3377FF"/>
                </a:solidFill>
                <a:latin typeface="Andalus" pitchFamily="18" charset="-78"/>
                <a:cs typeface="Andalus" pitchFamily="18" charset="-78"/>
              </a:rPr>
              <a:t>Bruner</a:t>
            </a:r>
            <a:endParaRPr lang="it-IT" dirty="0" smtClean="0">
              <a:solidFill>
                <a:srgbClr val="3377FF"/>
              </a:solidFill>
              <a:latin typeface="Andalus" pitchFamily="18" charset="-78"/>
              <a:cs typeface="Andalus" pitchFamily="18" charset="-78"/>
            </a:endParaRPr>
          </a:p>
          <a:p>
            <a:endParaRPr lang="it-IT" sz="2800" dirty="0" smtClean="0"/>
          </a:p>
        </p:txBody>
      </p:sp>
      <p:sp>
        <p:nvSpPr>
          <p:cNvPr id="38917" name="Segnaposto numero diapositiva 4"/>
          <p:cNvSpPr>
            <a:spLocks noGrp="1"/>
          </p:cNvSpPr>
          <p:nvPr>
            <p:ph type="sldNum" sz="quarter" idx="12"/>
          </p:nvPr>
        </p:nvSpPr>
        <p:spPr>
          <a:noFill/>
          <a:ln>
            <a:miter lim="800000"/>
            <a:headEnd/>
            <a:tailEnd/>
          </a:ln>
        </p:spPr>
        <p:txBody>
          <a:bodyPr/>
          <a:lstStyle/>
          <a:p>
            <a:fld id="{773CD021-13CF-4B0C-98E6-A4D59BD9F9C5}" type="slidenum">
              <a:rPr lang="it-IT" smtClean="0"/>
              <a:pPr/>
              <a:t>36</a:t>
            </a:fld>
            <a:endParaRPr lang="it-IT" smtClean="0"/>
          </a:p>
        </p:txBody>
      </p:sp>
      <p:sp>
        <p:nvSpPr>
          <p:cNvPr id="38918" name="CasellaDiTesto 5"/>
          <p:cNvSpPr txBox="1">
            <a:spLocks noChangeArrowheads="1"/>
          </p:cNvSpPr>
          <p:nvPr/>
        </p:nvSpPr>
        <p:spPr bwMode="auto">
          <a:xfrm>
            <a:off x="3492500" y="1268413"/>
            <a:ext cx="184150" cy="369887"/>
          </a:xfrm>
          <a:prstGeom prst="rect">
            <a:avLst/>
          </a:prstGeom>
          <a:noFill/>
          <a:ln w="9525">
            <a:noFill/>
            <a:miter lim="800000"/>
            <a:headEnd/>
            <a:tailEnd/>
          </a:ln>
        </p:spPr>
        <p:txBody>
          <a:bodyPr wrap="none">
            <a:spAutoFit/>
          </a:bodyPr>
          <a:lstStyle/>
          <a:p>
            <a:endParaRPr lang="it-IT"/>
          </a:p>
        </p:txBody>
      </p:sp>
      <p:sp>
        <p:nvSpPr>
          <p:cNvPr id="7" name="Segnaposto piè di pagina 6"/>
          <p:cNvSpPr>
            <a:spLocks noGrp="1"/>
          </p:cNvSpPr>
          <p:nvPr>
            <p:ph type="ftr" sz="quarter" idx="11"/>
          </p:nvPr>
        </p:nvSpPr>
        <p:spPr/>
        <p:txBody>
          <a:bodyPr/>
          <a:lstStyle/>
          <a:p>
            <a:pPr>
              <a:defRPr/>
            </a:pPr>
            <a:r>
              <a:rPr lang="it-IT" smtClean="0"/>
              <a:t>La Sala Veronica</a:t>
            </a:r>
            <a:endParaRPr lang="it-IT"/>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fade">
                                      <p:cBhvr>
                                        <p:cTn id="7" dur="1000"/>
                                        <p:tgtEl>
                                          <p:spTgt spid="38915">
                                            <p:txEl>
                                              <p:pRg st="1" end="1"/>
                                            </p:txEl>
                                          </p:spTgt>
                                        </p:tgtEl>
                                      </p:cBhvr>
                                    </p:animEffect>
                                    <p:anim calcmode="lin" valueType="num">
                                      <p:cBhvr>
                                        <p:cTn id="8"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8915">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891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magine 4" descr="top_infanzia.jpg"/>
          <p:cNvPicPr>
            <a:picLocks noChangeAspect="1"/>
          </p:cNvPicPr>
          <p:nvPr/>
        </p:nvPicPr>
        <p:blipFill>
          <a:blip r:embed="rId2" cstate="print"/>
          <a:stretch>
            <a:fillRect/>
          </a:stretch>
        </p:blipFill>
        <p:spPr>
          <a:xfrm>
            <a:off x="0" y="0"/>
            <a:ext cx="9144000" cy="6858000"/>
          </a:xfrm>
          <a:prstGeom prst="rect">
            <a:avLst/>
          </a:prstGeom>
        </p:spPr>
      </p:pic>
      <p:sp>
        <p:nvSpPr>
          <p:cNvPr id="41987" name="Segnaposto numero diapositiva 2"/>
          <p:cNvSpPr>
            <a:spLocks noGrp="1"/>
          </p:cNvSpPr>
          <p:nvPr>
            <p:ph type="sldNum" sz="quarter" idx="12"/>
          </p:nvPr>
        </p:nvSpPr>
        <p:spPr>
          <a:noFill/>
          <a:ln>
            <a:miter lim="800000"/>
            <a:headEnd/>
            <a:tailEnd/>
          </a:ln>
        </p:spPr>
        <p:txBody>
          <a:bodyPr/>
          <a:lstStyle/>
          <a:p>
            <a:fld id="{68D457CA-E5FB-4385-9280-CF87310FEA8F}" type="slidenum">
              <a:rPr lang="it-IT" smtClean="0"/>
              <a:pPr/>
              <a:t>37</a:t>
            </a:fld>
            <a:endParaRPr lang="it-IT" smtClean="0"/>
          </a:p>
        </p:txBody>
      </p:sp>
      <p:sp>
        <p:nvSpPr>
          <p:cNvPr id="41988" name="CasellaDiTesto 3"/>
          <p:cNvSpPr txBox="1">
            <a:spLocks noChangeArrowheads="1"/>
          </p:cNvSpPr>
          <p:nvPr/>
        </p:nvSpPr>
        <p:spPr bwMode="auto">
          <a:xfrm>
            <a:off x="468313" y="620713"/>
            <a:ext cx="7488237" cy="4524315"/>
          </a:xfrm>
          <a:prstGeom prst="rect">
            <a:avLst/>
          </a:prstGeom>
          <a:noFill/>
          <a:ln w="9525">
            <a:noFill/>
            <a:miter lim="800000"/>
            <a:headEnd/>
            <a:tailEnd/>
          </a:ln>
        </p:spPr>
        <p:txBody>
          <a:bodyPr>
            <a:spAutoFit/>
          </a:bodyPr>
          <a:lstStyle/>
          <a:p>
            <a:pPr algn="ctr"/>
            <a:endParaRPr lang="it-IT" sz="3200" dirty="0"/>
          </a:p>
          <a:p>
            <a:pPr algn="ctr"/>
            <a:endParaRPr lang="it-IT" sz="3200" dirty="0"/>
          </a:p>
          <a:p>
            <a:pPr algn="ctr"/>
            <a:endParaRPr lang="it-IT" sz="3200" dirty="0"/>
          </a:p>
          <a:p>
            <a:pPr algn="ctr"/>
            <a:endParaRPr lang="it-IT" sz="3200" dirty="0" smtClean="0">
              <a:solidFill>
                <a:schemeClr val="bg1"/>
              </a:solidFill>
              <a:latin typeface="Andalus" pitchFamily="18" charset="-78"/>
              <a:cs typeface="Andalus" pitchFamily="18" charset="-78"/>
            </a:endParaRPr>
          </a:p>
          <a:p>
            <a:pPr algn="ctr"/>
            <a:endParaRPr lang="it-IT" sz="3200" dirty="0" smtClean="0">
              <a:solidFill>
                <a:schemeClr val="bg1"/>
              </a:solidFill>
              <a:latin typeface="Andalus" pitchFamily="18" charset="-78"/>
              <a:cs typeface="Andalus" pitchFamily="18" charset="-78"/>
            </a:endParaRPr>
          </a:p>
          <a:p>
            <a:pPr algn="ctr"/>
            <a:r>
              <a:rPr lang="it-IT" sz="3200" dirty="0" smtClean="0">
                <a:solidFill>
                  <a:schemeClr val="bg1"/>
                </a:solidFill>
                <a:latin typeface="Andalus" pitchFamily="18" charset="-78"/>
                <a:cs typeface="Andalus" pitchFamily="18" charset="-78"/>
              </a:rPr>
              <a:t> </a:t>
            </a:r>
            <a:r>
              <a:rPr lang="it-IT" sz="3200" b="1" dirty="0" smtClean="0">
                <a:solidFill>
                  <a:schemeClr val="tx1">
                    <a:lumMod val="95000"/>
                    <a:lumOff val="5000"/>
                  </a:schemeClr>
                </a:solidFill>
                <a:latin typeface="Andalus" pitchFamily="18" charset="-78"/>
                <a:cs typeface="Andalus" pitchFamily="18" charset="-78"/>
              </a:rPr>
              <a:t>Si </a:t>
            </a:r>
            <a:r>
              <a:rPr lang="it-IT" sz="3200" b="1" dirty="0">
                <a:solidFill>
                  <a:schemeClr val="tx1">
                    <a:lumMod val="95000"/>
                    <a:lumOff val="5000"/>
                  </a:schemeClr>
                </a:solidFill>
                <a:latin typeface="Andalus" pitchFamily="18" charset="-78"/>
                <a:cs typeface="Andalus" pitchFamily="18" charset="-78"/>
              </a:rPr>
              <a:t>tratta di una proposta formativa attenta soprattutto al bambino nella sua globalità, nella possibilità di espressione dei suoi cento </a:t>
            </a:r>
            <a:r>
              <a:rPr lang="it-IT" sz="3200" b="1" dirty="0" smtClean="0">
                <a:solidFill>
                  <a:schemeClr val="tx1">
                    <a:lumMod val="95000"/>
                    <a:lumOff val="5000"/>
                  </a:schemeClr>
                </a:solidFill>
                <a:latin typeface="Andalus" pitchFamily="18" charset="-78"/>
                <a:cs typeface="Andalus" pitchFamily="18" charset="-78"/>
              </a:rPr>
              <a:t>linguaggi </a:t>
            </a:r>
            <a:r>
              <a:rPr lang="it-IT" sz="3200" dirty="0" smtClean="0">
                <a:solidFill>
                  <a:schemeClr val="tx1">
                    <a:lumMod val="95000"/>
                    <a:lumOff val="5000"/>
                  </a:schemeClr>
                </a:solidFill>
              </a:rPr>
              <a:t>….</a:t>
            </a:r>
            <a:endParaRPr lang="it-IT" sz="3200" dirty="0">
              <a:solidFill>
                <a:schemeClr val="tx1">
                  <a:lumMod val="95000"/>
                  <a:lumOff val="5000"/>
                </a:schemeClr>
              </a:solidFill>
            </a:endParaRPr>
          </a:p>
        </p:txBody>
      </p:sp>
      <p:sp>
        <p:nvSpPr>
          <p:cNvPr id="6" name="Segnaposto piè di pagina 5"/>
          <p:cNvSpPr>
            <a:spLocks noGrp="1"/>
          </p:cNvSpPr>
          <p:nvPr>
            <p:ph type="ftr" sz="quarter" idx="11"/>
          </p:nvPr>
        </p:nvSpPr>
        <p:spPr/>
        <p:txBody>
          <a:bodyPr/>
          <a:lstStyle/>
          <a:p>
            <a:pPr>
              <a:defRPr/>
            </a:pPr>
            <a:r>
              <a:rPr lang="it-IT" smtClean="0"/>
              <a:t>La Sala Veronica</a:t>
            </a:r>
            <a:endParaRPr lang="it-IT"/>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41988"/>
                                        </p:tgtEl>
                                        <p:attrNameLst>
                                          <p:attrName>style.visibility</p:attrName>
                                        </p:attrNameLst>
                                      </p:cBhvr>
                                      <p:to>
                                        <p:strVal val="visible"/>
                                      </p:to>
                                    </p:set>
                                    <p:animEffect transition="in" filter="diamond(in)">
                                      <p:cBhvr>
                                        <p:cTn id="11" dur="2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Segnaposto numero diapositiva 2"/>
          <p:cNvSpPr>
            <a:spLocks noGrp="1"/>
          </p:cNvSpPr>
          <p:nvPr>
            <p:ph type="sldNum" sz="quarter" idx="12"/>
          </p:nvPr>
        </p:nvSpPr>
        <p:spPr>
          <a:noFill/>
          <a:ln>
            <a:miter lim="800000"/>
            <a:headEnd/>
            <a:tailEnd/>
          </a:ln>
        </p:spPr>
        <p:txBody>
          <a:bodyPr/>
          <a:lstStyle/>
          <a:p>
            <a:fld id="{18339538-ED41-4D20-B99B-5167A4227FB4}" type="slidenum">
              <a:rPr lang="it-IT" smtClean="0"/>
              <a:pPr/>
              <a:t>38</a:t>
            </a:fld>
            <a:endParaRPr lang="it-IT" smtClean="0"/>
          </a:p>
        </p:txBody>
      </p:sp>
      <p:sp>
        <p:nvSpPr>
          <p:cNvPr id="43012" name="CasellaDiTesto 3"/>
          <p:cNvSpPr txBox="1">
            <a:spLocks noChangeArrowheads="1"/>
          </p:cNvSpPr>
          <p:nvPr/>
        </p:nvSpPr>
        <p:spPr bwMode="auto">
          <a:xfrm>
            <a:off x="611188" y="908050"/>
            <a:ext cx="7921625" cy="4573588"/>
          </a:xfrm>
          <a:prstGeom prst="rect">
            <a:avLst/>
          </a:prstGeom>
          <a:noFill/>
          <a:ln w="9525">
            <a:noFill/>
            <a:miter lim="800000"/>
            <a:headEnd/>
            <a:tailEnd/>
          </a:ln>
        </p:spPr>
        <p:txBody>
          <a:bodyPr>
            <a:spAutoFit/>
          </a:bodyPr>
          <a:lstStyle/>
          <a:p>
            <a:pPr algn="ctr">
              <a:lnSpc>
                <a:spcPct val="80000"/>
              </a:lnSpc>
            </a:pPr>
            <a:endParaRPr lang="it-IT" sz="2800" dirty="0"/>
          </a:p>
          <a:p>
            <a:pPr algn="ctr">
              <a:lnSpc>
                <a:spcPct val="80000"/>
              </a:lnSpc>
            </a:pPr>
            <a:endParaRPr lang="it-IT" sz="2800" dirty="0"/>
          </a:p>
          <a:p>
            <a:pPr algn="ctr">
              <a:lnSpc>
                <a:spcPct val="80000"/>
              </a:lnSpc>
            </a:pPr>
            <a:r>
              <a:rPr lang="it-IT" sz="2800" dirty="0"/>
              <a:t>"Il bambino - è fatto di cento. –</a:t>
            </a:r>
          </a:p>
          <a:p>
            <a:pPr algn="ctr">
              <a:lnSpc>
                <a:spcPct val="80000"/>
              </a:lnSpc>
            </a:pPr>
            <a:r>
              <a:rPr lang="it-IT" sz="2800" dirty="0"/>
              <a:t>Il bambino ha cento lingue –</a:t>
            </a:r>
          </a:p>
          <a:p>
            <a:pPr algn="ctr">
              <a:lnSpc>
                <a:spcPct val="80000"/>
              </a:lnSpc>
            </a:pPr>
            <a:r>
              <a:rPr lang="it-IT" sz="2800" dirty="0"/>
              <a:t>cento mani – cento pensieri –</a:t>
            </a:r>
          </a:p>
          <a:p>
            <a:pPr algn="ctr">
              <a:lnSpc>
                <a:spcPct val="80000"/>
              </a:lnSpc>
            </a:pPr>
            <a:r>
              <a:rPr lang="it-IT" sz="2800" dirty="0"/>
              <a:t>cento modi di pensare –</a:t>
            </a:r>
          </a:p>
          <a:p>
            <a:pPr algn="ctr">
              <a:lnSpc>
                <a:spcPct val="80000"/>
              </a:lnSpc>
            </a:pPr>
            <a:r>
              <a:rPr lang="it-IT" sz="2800" dirty="0"/>
              <a:t>di giocare e di parlare –</a:t>
            </a:r>
          </a:p>
          <a:p>
            <a:pPr algn="ctr">
              <a:lnSpc>
                <a:spcPct val="80000"/>
              </a:lnSpc>
            </a:pPr>
            <a:r>
              <a:rPr lang="it-IT" sz="2800" dirty="0"/>
              <a:t>cento sempre cento –</a:t>
            </a:r>
          </a:p>
          <a:p>
            <a:pPr algn="ctr">
              <a:lnSpc>
                <a:spcPct val="80000"/>
              </a:lnSpc>
            </a:pPr>
            <a:r>
              <a:rPr lang="it-IT" sz="2800" dirty="0"/>
              <a:t>modi di ascoltare – di stupire di amare –</a:t>
            </a:r>
          </a:p>
          <a:p>
            <a:pPr algn="ctr">
              <a:lnSpc>
                <a:spcPct val="80000"/>
              </a:lnSpc>
            </a:pPr>
            <a:r>
              <a:rPr lang="it-IT" sz="2800" dirty="0"/>
              <a:t>cento allegrie - per cantare e capire –</a:t>
            </a:r>
          </a:p>
          <a:p>
            <a:pPr algn="ctr">
              <a:lnSpc>
                <a:spcPct val="80000"/>
              </a:lnSpc>
            </a:pPr>
            <a:r>
              <a:rPr lang="it-IT" sz="2800" dirty="0"/>
              <a:t>cento mondi - da scoprire –</a:t>
            </a:r>
          </a:p>
          <a:p>
            <a:pPr algn="ctr">
              <a:lnSpc>
                <a:spcPct val="80000"/>
              </a:lnSpc>
            </a:pPr>
            <a:r>
              <a:rPr lang="it-IT" sz="2800" dirty="0"/>
              <a:t>cento mondi - da inventare –</a:t>
            </a:r>
          </a:p>
          <a:p>
            <a:pPr algn="ctr">
              <a:lnSpc>
                <a:spcPct val="80000"/>
              </a:lnSpc>
            </a:pPr>
            <a:r>
              <a:rPr lang="it-IT" sz="2800" dirty="0"/>
              <a:t>cento mondi - da sognare.</a:t>
            </a:r>
          </a:p>
        </p:txBody>
      </p:sp>
      <p:sp>
        <p:nvSpPr>
          <p:cNvPr id="5" name="Segnaposto piè di pagina 4"/>
          <p:cNvSpPr>
            <a:spLocks noGrp="1"/>
          </p:cNvSpPr>
          <p:nvPr>
            <p:ph type="ftr" sz="quarter" idx="11"/>
          </p:nvPr>
        </p:nvSpPr>
        <p:spPr/>
        <p:txBody>
          <a:bodyPr/>
          <a:lstStyle/>
          <a:p>
            <a:pPr>
              <a:defRPr/>
            </a:pPr>
            <a:r>
              <a:rPr lang="it-IT" smtClean="0"/>
              <a:t>La Sala Veronica</a:t>
            </a:r>
            <a:endParaRPr lang="it-IT"/>
          </a:p>
        </p:txBody>
      </p:sp>
    </p:spTree>
  </p:cSld>
  <p:clrMapOvr>
    <a:masterClrMapping/>
  </p:clrMapOvr>
  <p:transition spd="slow">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Segnaposto numero diapositiva 2"/>
          <p:cNvSpPr>
            <a:spLocks noGrp="1"/>
          </p:cNvSpPr>
          <p:nvPr>
            <p:ph type="sldNum" sz="quarter" idx="12"/>
          </p:nvPr>
        </p:nvSpPr>
        <p:spPr>
          <a:noFill/>
          <a:ln>
            <a:miter lim="800000"/>
            <a:headEnd/>
            <a:tailEnd/>
          </a:ln>
        </p:spPr>
        <p:txBody>
          <a:bodyPr/>
          <a:lstStyle/>
          <a:p>
            <a:fld id="{2C0452B1-E1EE-43C5-9AB5-36893F2FEA4A}" type="slidenum">
              <a:rPr lang="it-IT" smtClean="0"/>
              <a:pPr/>
              <a:t>39</a:t>
            </a:fld>
            <a:endParaRPr lang="it-IT" smtClean="0"/>
          </a:p>
        </p:txBody>
      </p:sp>
      <p:sp>
        <p:nvSpPr>
          <p:cNvPr id="45060" name="CasellaDiTesto 3"/>
          <p:cNvSpPr txBox="1">
            <a:spLocks noChangeArrowheads="1"/>
          </p:cNvSpPr>
          <p:nvPr/>
        </p:nvSpPr>
        <p:spPr bwMode="auto">
          <a:xfrm>
            <a:off x="683568" y="836712"/>
            <a:ext cx="7848228" cy="4425827"/>
          </a:xfrm>
          <a:prstGeom prst="rect">
            <a:avLst/>
          </a:prstGeom>
          <a:noFill/>
          <a:ln w="9525">
            <a:noFill/>
            <a:miter lim="800000"/>
            <a:headEnd/>
            <a:tailEnd/>
          </a:ln>
        </p:spPr>
        <p:txBody>
          <a:bodyPr wrap="square">
            <a:spAutoFit/>
          </a:bodyPr>
          <a:lstStyle/>
          <a:p>
            <a:pPr algn="ctr">
              <a:lnSpc>
                <a:spcPct val="80000"/>
              </a:lnSpc>
            </a:pPr>
            <a:r>
              <a:rPr lang="it-IT" sz="3200" dirty="0"/>
              <a:t>Gli dicono: - che il gioco e il lavoro –</a:t>
            </a:r>
          </a:p>
          <a:p>
            <a:pPr algn="ctr">
              <a:lnSpc>
                <a:spcPct val="80000"/>
              </a:lnSpc>
            </a:pPr>
            <a:r>
              <a:rPr lang="it-IT" sz="3200" dirty="0"/>
              <a:t>la realtà e la fantasia –</a:t>
            </a:r>
          </a:p>
          <a:p>
            <a:pPr algn="ctr">
              <a:lnSpc>
                <a:spcPct val="80000"/>
              </a:lnSpc>
            </a:pPr>
            <a:r>
              <a:rPr lang="it-IT" sz="3200" dirty="0"/>
              <a:t>la scienza e l'immaginazione –</a:t>
            </a:r>
          </a:p>
          <a:p>
            <a:pPr algn="ctr">
              <a:lnSpc>
                <a:spcPct val="80000"/>
              </a:lnSpc>
            </a:pPr>
            <a:r>
              <a:rPr lang="it-IT" sz="3200" dirty="0"/>
              <a:t>il cielo e la terra - la ragione e il sogno –</a:t>
            </a:r>
          </a:p>
          <a:p>
            <a:pPr algn="ctr">
              <a:lnSpc>
                <a:spcPct val="80000"/>
              </a:lnSpc>
            </a:pPr>
            <a:r>
              <a:rPr lang="it-IT" sz="3200" dirty="0"/>
              <a:t>sono cose - che non stanno insieme. –</a:t>
            </a:r>
          </a:p>
          <a:p>
            <a:pPr algn="ctr">
              <a:lnSpc>
                <a:spcPct val="80000"/>
              </a:lnSpc>
            </a:pPr>
            <a:r>
              <a:rPr lang="it-IT" sz="3200" dirty="0"/>
              <a:t>Gli dicono insomma - che il cento non c'è - .</a:t>
            </a:r>
          </a:p>
          <a:p>
            <a:pPr algn="ctr">
              <a:lnSpc>
                <a:spcPct val="80000"/>
              </a:lnSpc>
            </a:pPr>
            <a:r>
              <a:rPr lang="it-IT" sz="3200" dirty="0"/>
              <a:t>Il bambino dice: - invece</a:t>
            </a:r>
          </a:p>
          <a:p>
            <a:pPr algn="ctr">
              <a:lnSpc>
                <a:spcPct val="80000"/>
              </a:lnSpc>
            </a:pPr>
            <a:r>
              <a:rPr lang="it-IT" sz="3200" dirty="0"/>
              <a:t>il cento c'è."</a:t>
            </a:r>
            <a:br>
              <a:rPr lang="it-IT" sz="3200" dirty="0"/>
            </a:br>
            <a:endParaRPr lang="it-IT" sz="3200" dirty="0"/>
          </a:p>
          <a:p>
            <a:pPr algn="r">
              <a:lnSpc>
                <a:spcPct val="80000"/>
              </a:lnSpc>
            </a:pPr>
            <a:r>
              <a:rPr lang="it-IT" sz="3200" i="1" dirty="0"/>
              <a:t>Loris </a:t>
            </a:r>
            <a:r>
              <a:rPr lang="it-IT" sz="3200" i="1" dirty="0" err="1"/>
              <a:t>Malaguzzi</a:t>
            </a:r>
            <a:endParaRPr lang="it-IT" sz="3200" i="1" dirty="0"/>
          </a:p>
        </p:txBody>
      </p:sp>
      <p:sp>
        <p:nvSpPr>
          <p:cNvPr id="5" name="Segnaposto piè di pagina 4"/>
          <p:cNvSpPr>
            <a:spLocks noGrp="1"/>
          </p:cNvSpPr>
          <p:nvPr>
            <p:ph type="ftr" sz="quarter" idx="11"/>
          </p:nvPr>
        </p:nvSpPr>
        <p:spPr/>
        <p:txBody>
          <a:bodyPr/>
          <a:lstStyle/>
          <a:p>
            <a:pPr>
              <a:defRPr/>
            </a:pPr>
            <a:r>
              <a:rPr lang="it-IT" smtClean="0"/>
              <a:t>La Sala Veronica</a:t>
            </a:r>
            <a:endParaRPr lang="it-IT"/>
          </a:p>
        </p:txBody>
      </p:sp>
    </p:spTree>
  </p:cSld>
  <p:clrMapOvr>
    <a:masterClrMapping/>
  </p:clrMapOvr>
  <p:transition spd="slow">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graphicFrame>
        <p:nvGraphicFramePr>
          <p:cNvPr id="18" name="Diagramma 17"/>
          <p:cNvGraphicFramePr/>
          <p:nvPr/>
        </p:nvGraphicFramePr>
        <p:xfrm>
          <a:off x="500034" y="214290"/>
          <a:ext cx="839244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4" name="Segnaposto piè di pagina 1"/>
          <p:cNvSpPr>
            <a:spLocks noGrp="1"/>
          </p:cNvSpPr>
          <p:nvPr>
            <p:ph type="ftr" sz="quarter" idx="11"/>
          </p:nvPr>
        </p:nvSpPr>
        <p:spPr>
          <a:xfrm>
            <a:off x="5004048" y="6400800"/>
            <a:ext cx="2895600" cy="457200"/>
          </a:xfrm>
          <a:noFill/>
          <a:ln>
            <a:miter lim="800000"/>
            <a:headEnd/>
            <a:tailEnd/>
          </a:ln>
        </p:spPr>
        <p:txBody>
          <a:bodyPr/>
          <a:lstStyle/>
          <a:p>
            <a:r>
              <a:rPr lang="it-IT" dirty="0" smtClean="0"/>
              <a:t>La Sala Veronica</a:t>
            </a:r>
          </a:p>
        </p:txBody>
      </p:sp>
      <p:sp>
        <p:nvSpPr>
          <p:cNvPr id="8195" name="CasellaDiTesto 3"/>
          <p:cNvSpPr txBox="1">
            <a:spLocks noChangeArrowheads="1"/>
          </p:cNvSpPr>
          <p:nvPr/>
        </p:nvSpPr>
        <p:spPr bwMode="auto">
          <a:xfrm>
            <a:off x="250825" y="476250"/>
            <a:ext cx="8713788" cy="646331"/>
          </a:xfrm>
          <a:prstGeom prst="rect">
            <a:avLst/>
          </a:prstGeom>
          <a:noFill/>
          <a:ln w="9525">
            <a:noFill/>
            <a:miter lim="800000"/>
            <a:headEnd/>
            <a:tailEnd/>
          </a:ln>
        </p:spPr>
        <p:txBody>
          <a:bodyPr wrap="square">
            <a:spAutoFit/>
          </a:bodyPr>
          <a:lstStyle/>
          <a:p>
            <a:r>
              <a:rPr lang="it-IT" sz="3600" dirty="0" smtClean="0">
                <a:solidFill>
                  <a:srgbClr val="26B849"/>
                </a:solidFill>
              </a:rPr>
              <a:t>                                                </a:t>
            </a:r>
            <a:endParaRPr lang="it-IT" sz="1600" dirty="0" smtClean="0"/>
          </a:p>
        </p:txBody>
      </p:sp>
      <p:sp>
        <p:nvSpPr>
          <p:cNvPr id="5" name="Segnaposto numero diapositiva 4"/>
          <p:cNvSpPr>
            <a:spLocks noGrp="1"/>
          </p:cNvSpPr>
          <p:nvPr>
            <p:ph type="sldNum" sz="quarter" idx="12"/>
          </p:nvPr>
        </p:nvSpPr>
        <p:spPr/>
        <p:txBody>
          <a:bodyPr/>
          <a:lstStyle/>
          <a:p>
            <a:pPr>
              <a:defRPr/>
            </a:pPr>
            <a:fld id="{6AF038BF-A523-40F7-94F0-E333688CA687}" type="slidenum">
              <a:rPr lang="it-IT" smtClean="0"/>
              <a:pPr>
                <a:defRPr/>
              </a:pPr>
              <a:t>4</a:t>
            </a:fld>
            <a:endParaRPr lang="it-IT"/>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2000" fill="hold"/>
                                        <p:tgtEl>
                                          <p:spTgt spid="8195"/>
                                        </p:tgtEl>
                                        <p:attrNameLst>
                                          <p:attrName>ppt_w</p:attrName>
                                        </p:attrNameLst>
                                      </p:cBhvr>
                                      <p:tavLst>
                                        <p:tav tm="0">
                                          <p:val>
                                            <p:fltVal val="0"/>
                                          </p:val>
                                        </p:tav>
                                        <p:tav tm="100000">
                                          <p:val>
                                            <p:strVal val="#ppt_w"/>
                                          </p:val>
                                        </p:tav>
                                      </p:tavLst>
                                    </p:anim>
                                    <p:anim calcmode="lin" valueType="num">
                                      <p:cBhvr>
                                        <p:cTn id="8" dur="2000" fill="hold"/>
                                        <p:tgtEl>
                                          <p:spTgt spid="8195"/>
                                        </p:tgtEl>
                                        <p:attrNameLst>
                                          <p:attrName>ppt_h</p:attrName>
                                        </p:attrNameLst>
                                      </p:cBhvr>
                                      <p:tavLst>
                                        <p:tav tm="0">
                                          <p:val>
                                            <p:fltVal val="0"/>
                                          </p:val>
                                        </p:tav>
                                        <p:tav tm="100000">
                                          <p:val>
                                            <p:strVal val="#ppt_h"/>
                                          </p:val>
                                        </p:tav>
                                      </p:tavLst>
                                    </p:anim>
                                    <p:anim calcmode="lin" valueType="num">
                                      <p:cBhvr>
                                        <p:cTn id="9" dur="2000" fill="hold"/>
                                        <p:tgtEl>
                                          <p:spTgt spid="819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19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Segnaposto piè di pagina 1"/>
          <p:cNvSpPr>
            <a:spLocks noGrp="1"/>
          </p:cNvSpPr>
          <p:nvPr>
            <p:ph type="ftr" sz="quarter" idx="11"/>
          </p:nvPr>
        </p:nvSpPr>
        <p:spPr>
          <a:noFill/>
          <a:ln>
            <a:miter lim="800000"/>
            <a:headEnd/>
            <a:tailEnd/>
          </a:ln>
        </p:spPr>
        <p:txBody>
          <a:bodyPr/>
          <a:lstStyle/>
          <a:p>
            <a:r>
              <a:rPr lang="it-IT" smtClean="0"/>
              <a:t>La Sala Veronica</a:t>
            </a:r>
          </a:p>
        </p:txBody>
      </p:sp>
      <p:sp>
        <p:nvSpPr>
          <p:cNvPr id="46083" name="Segnaposto numero diapositiva 2"/>
          <p:cNvSpPr>
            <a:spLocks noGrp="1"/>
          </p:cNvSpPr>
          <p:nvPr>
            <p:ph type="sldNum" sz="quarter" idx="12"/>
          </p:nvPr>
        </p:nvSpPr>
        <p:spPr>
          <a:noFill/>
          <a:ln>
            <a:miter lim="800000"/>
            <a:headEnd/>
            <a:tailEnd/>
          </a:ln>
        </p:spPr>
        <p:txBody>
          <a:bodyPr/>
          <a:lstStyle/>
          <a:p>
            <a:fld id="{12A40DD9-3D37-4ACF-8602-655945567031}" type="slidenum">
              <a:rPr lang="it-IT" smtClean="0"/>
              <a:pPr/>
              <a:t>40</a:t>
            </a:fld>
            <a:endParaRPr lang="it-IT" smtClean="0"/>
          </a:p>
        </p:txBody>
      </p:sp>
      <p:pic>
        <p:nvPicPr>
          <p:cNvPr id="46085" name="Immagine 4" descr="Intercultura3.jpg"/>
          <p:cNvPicPr>
            <a:picLocks noChangeAspect="1"/>
          </p:cNvPicPr>
          <p:nvPr/>
        </p:nvPicPr>
        <p:blipFill>
          <a:blip r:embed="rId3" cstate="print"/>
          <a:srcRect/>
          <a:stretch>
            <a:fillRect/>
          </a:stretch>
        </p:blipFill>
        <p:spPr bwMode="auto">
          <a:xfrm>
            <a:off x="1331640" y="0"/>
            <a:ext cx="7812360" cy="5085184"/>
          </a:xfrm>
          <a:prstGeom prst="rect">
            <a:avLst/>
          </a:prstGeom>
          <a:solidFill>
            <a:schemeClr val="bg2"/>
          </a:solidFill>
          <a:ln w="9525">
            <a:solidFill>
              <a:schemeClr val="bg2"/>
            </a:solidFill>
            <a:miter lim="800000"/>
            <a:headEnd/>
            <a:tailEnd/>
          </a:ln>
        </p:spPr>
      </p:pic>
      <p:pic>
        <p:nvPicPr>
          <p:cNvPr id="8" name="Immagine 7" descr="images (4).jpg"/>
          <p:cNvPicPr>
            <a:picLocks noChangeAspect="1"/>
          </p:cNvPicPr>
          <p:nvPr/>
        </p:nvPicPr>
        <p:blipFill>
          <a:blip r:embed="rId4" cstate="print"/>
          <a:stretch>
            <a:fillRect/>
          </a:stretch>
        </p:blipFill>
        <p:spPr>
          <a:xfrm>
            <a:off x="0" y="0"/>
            <a:ext cx="2195736" cy="2204864"/>
          </a:xfrm>
          <a:prstGeom prst="rect">
            <a:avLst/>
          </a:prstGeom>
        </p:spPr>
      </p:pic>
      <p:pic>
        <p:nvPicPr>
          <p:cNvPr id="9" name="Immagine 8" descr="eco_013_uc.jpg"/>
          <p:cNvPicPr>
            <a:picLocks noChangeAspect="1"/>
          </p:cNvPicPr>
          <p:nvPr/>
        </p:nvPicPr>
        <p:blipFill>
          <a:blip r:embed="rId5" cstate="print"/>
          <a:stretch>
            <a:fillRect/>
          </a:stretch>
        </p:blipFill>
        <p:spPr>
          <a:xfrm>
            <a:off x="0" y="2204864"/>
            <a:ext cx="2195736" cy="2592288"/>
          </a:xfrm>
          <a:prstGeom prst="rect">
            <a:avLst/>
          </a:prstGeom>
        </p:spPr>
      </p:pic>
      <p:pic>
        <p:nvPicPr>
          <p:cNvPr id="12" name="Immagine 11" descr="images (8).jpg"/>
          <p:cNvPicPr>
            <a:picLocks noChangeAspect="1"/>
          </p:cNvPicPr>
          <p:nvPr/>
        </p:nvPicPr>
        <p:blipFill>
          <a:blip r:embed="rId6" cstate="print"/>
          <a:stretch>
            <a:fillRect/>
          </a:stretch>
        </p:blipFill>
        <p:spPr>
          <a:xfrm>
            <a:off x="0" y="4797152"/>
            <a:ext cx="2628900" cy="2060848"/>
          </a:xfrm>
          <a:prstGeom prst="rect">
            <a:avLst/>
          </a:prstGeom>
        </p:spPr>
      </p:pic>
      <p:pic>
        <p:nvPicPr>
          <p:cNvPr id="13" name="Immagine 12" descr="images (11).jpg"/>
          <p:cNvPicPr>
            <a:picLocks noChangeAspect="1"/>
          </p:cNvPicPr>
          <p:nvPr/>
        </p:nvPicPr>
        <p:blipFill>
          <a:blip r:embed="rId7" cstate="print"/>
          <a:stretch>
            <a:fillRect/>
          </a:stretch>
        </p:blipFill>
        <p:spPr>
          <a:xfrm>
            <a:off x="2555776" y="4869160"/>
            <a:ext cx="2305050" cy="1988840"/>
          </a:xfrm>
          <a:prstGeom prst="rect">
            <a:avLst/>
          </a:prstGeom>
        </p:spPr>
      </p:pic>
      <p:pic>
        <p:nvPicPr>
          <p:cNvPr id="15" name="Immagine 14" descr="images (18).jpg"/>
          <p:cNvPicPr>
            <a:picLocks noChangeAspect="1"/>
          </p:cNvPicPr>
          <p:nvPr/>
        </p:nvPicPr>
        <p:blipFill>
          <a:blip r:embed="rId8" cstate="print"/>
          <a:stretch>
            <a:fillRect/>
          </a:stretch>
        </p:blipFill>
        <p:spPr>
          <a:xfrm>
            <a:off x="4788024" y="4941168"/>
            <a:ext cx="2200275" cy="1916832"/>
          </a:xfrm>
          <a:prstGeom prst="rect">
            <a:avLst/>
          </a:prstGeom>
        </p:spPr>
      </p:pic>
      <p:pic>
        <p:nvPicPr>
          <p:cNvPr id="16" name="Immagine 15" descr="images (21).jpg"/>
          <p:cNvPicPr>
            <a:picLocks noChangeAspect="1"/>
          </p:cNvPicPr>
          <p:nvPr/>
        </p:nvPicPr>
        <p:blipFill>
          <a:blip r:embed="rId9" cstate="print"/>
          <a:stretch>
            <a:fillRect/>
          </a:stretch>
        </p:blipFill>
        <p:spPr>
          <a:xfrm>
            <a:off x="6948264" y="4985792"/>
            <a:ext cx="2195736" cy="1872208"/>
          </a:xfrm>
          <a:prstGeom prst="rect">
            <a:avLst/>
          </a:prstGeom>
        </p:spPr>
      </p:pic>
    </p:spTree>
  </p:cSld>
  <p:clrMapOvr>
    <a:masterClrMapping/>
  </p:clrMapOvr>
  <p:transition spd="slow">
    <p:zoom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Segnaposto piè di pagina 1"/>
          <p:cNvSpPr>
            <a:spLocks noGrp="1"/>
          </p:cNvSpPr>
          <p:nvPr>
            <p:ph type="ftr" sz="quarter" idx="11"/>
          </p:nvPr>
        </p:nvSpPr>
        <p:spPr>
          <a:noFill/>
          <a:ln>
            <a:miter lim="800000"/>
            <a:headEnd/>
            <a:tailEnd/>
          </a:ln>
        </p:spPr>
        <p:txBody>
          <a:bodyPr/>
          <a:lstStyle/>
          <a:p>
            <a:r>
              <a:rPr lang="it-IT" smtClean="0"/>
              <a:t>La Sala Veronica</a:t>
            </a:r>
          </a:p>
        </p:txBody>
      </p:sp>
      <p:sp>
        <p:nvSpPr>
          <p:cNvPr id="47107" name="Segnaposto numero diapositiva 2"/>
          <p:cNvSpPr>
            <a:spLocks noGrp="1"/>
          </p:cNvSpPr>
          <p:nvPr>
            <p:ph type="sldNum" sz="quarter" idx="12"/>
          </p:nvPr>
        </p:nvSpPr>
        <p:spPr>
          <a:noFill/>
          <a:ln>
            <a:miter lim="800000"/>
            <a:headEnd/>
            <a:tailEnd/>
          </a:ln>
        </p:spPr>
        <p:txBody>
          <a:bodyPr/>
          <a:lstStyle/>
          <a:p>
            <a:fld id="{4611DA55-AA31-4EA9-8308-12104648E5A6}" type="slidenum">
              <a:rPr lang="it-IT" smtClean="0"/>
              <a:pPr/>
              <a:t>41</a:t>
            </a:fld>
            <a:endParaRPr lang="it-IT" smtClean="0"/>
          </a:p>
        </p:txBody>
      </p:sp>
      <p:pic>
        <p:nvPicPr>
          <p:cNvPr id="47108" name="Immagine 3" descr="ID2_310.jpg"/>
          <p:cNvPicPr>
            <a:picLocks noChangeAspect="1"/>
          </p:cNvPicPr>
          <p:nvPr/>
        </p:nvPicPr>
        <p:blipFill>
          <a:blip r:embed="rId2" cstate="print"/>
          <a:srcRect/>
          <a:stretch>
            <a:fillRect/>
          </a:stretch>
        </p:blipFill>
        <p:spPr bwMode="auto">
          <a:xfrm>
            <a:off x="-252413" y="0"/>
            <a:ext cx="9396413" cy="6858000"/>
          </a:xfrm>
          <a:prstGeom prst="rect">
            <a:avLst/>
          </a:prstGeom>
          <a:noFill/>
          <a:ln w="9525">
            <a:noFill/>
            <a:miter lim="800000"/>
            <a:headEnd/>
            <a:tailEnd/>
          </a:ln>
        </p:spPr>
      </p:pic>
      <p:sp>
        <p:nvSpPr>
          <p:cNvPr id="5" name="CasellaDiTesto 4"/>
          <p:cNvSpPr txBox="1"/>
          <p:nvPr/>
        </p:nvSpPr>
        <p:spPr>
          <a:xfrm>
            <a:off x="2771800" y="2420888"/>
            <a:ext cx="3528392" cy="1754326"/>
          </a:xfrm>
          <a:prstGeom prst="rect">
            <a:avLst/>
          </a:prstGeom>
          <a:noFill/>
        </p:spPr>
        <p:txBody>
          <a:bodyPr wrap="square" rtlCol="0">
            <a:spAutoFit/>
          </a:bodyPr>
          <a:lstStyle/>
          <a:p>
            <a:r>
              <a:rPr lang="it-IT" sz="3600" b="1" dirty="0" smtClean="0">
                <a:latin typeface="Castellar" pitchFamily="18" charset="0"/>
              </a:rPr>
              <a:t>      </a:t>
            </a:r>
            <a:r>
              <a:rPr lang="it-IT" sz="3600" b="1" dirty="0" smtClean="0">
                <a:solidFill>
                  <a:schemeClr val="bg1"/>
                </a:solidFill>
                <a:latin typeface="Castellar" pitchFamily="18" charset="0"/>
              </a:rPr>
              <a:t>NOI Cittadini del mondo</a:t>
            </a:r>
            <a:endParaRPr lang="it-IT" sz="3600" b="1" dirty="0">
              <a:solidFill>
                <a:schemeClr val="bg1"/>
              </a:solidFill>
              <a:latin typeface="Castellar" pitchFamily="18" charset="0"/>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Segnaposto numero diapositiva 5"/>
          <p:cNvSpPr>
            <a:spLocks noGrp="1"/>
          </p:cNvSpPr>
          <p:nvPr>
            <p:ph type="sldNum" sz="quarter" idx="12"/>
          </p:nvPr>
        </p:nvSpPr>
        <p:spPr>
          <a:noFill/>
          <a:ln>
            <a:miter lim="800000"/>
            <a:headEnd/>
            <a:tailEnd/>
          </a:ln>
        </p:spPr>
        <p:txBody>
          <a:bodyPr/>
          <a:lstStyle/>
          <a:p>
            <a:fld id="{8031B846-56B0-446F-AEC4-A9085EFBB979}" type="slidenum">
              <a:rPr lang="it-IT" smtClean="0"/>
              <a:pPr/>
              <a:t>42</a:t>
            </a:fld>
            <a:endParaRPr lang="it-IT" smtClean="0"/>
          </a:p>
        </p:txBody>
      </p:sp>
      <p:sp>
        <p:nvSpPr>
          <p:cNvPr id="2" name="Rettangolo 1"/>
          <p:cNvSpPr/>
          <p:nvPr/>
        </p:nvSpPr>
        <p:spPr>
          <a:xfrm>
            <a:off x="1" y="908721"/>
            <a:ext cx="8676456" cy="2585323"/>
          </a:xfrm>
          <a:prstGeom prst="rect">
            <a:avLst/>
          </a:prstGeom>
          <a:noFill/>
        </p:spPr>
        <p:txBody>
          <a:bodyPr wrap="square">
            <a:spAutoFit/>
          </a:bodyPr>
          <a:lstStyle/>
          <a:p>
            <a:pPr algn="ctr">
              <a:defRPr/>
            </a:pPr>
            <a:r>
              <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Grazie </a:t>
            </a: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 la </a:t>
            </a:r>
          </a:p>
          <a:p>
            <a:pPr algn="ctr">
              <a:defRPr/>
            </a:pP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gentile </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defRPr/>
            </a:pP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attenzione</a:t>
            </a:r>
          </a:p>
        </p:txBody>
      </p:sp>
      <p:pic>
        <p:nvPicPr>
          <p:cNvPr id="5" name="Immagine 4" descr="images (2).jpg"/>
          <p:cNvPicPr>
            <a:picLocks noChangeAspect="1"/>
          </p:cNvPicPr>
          <p:nvPr/>
        </p:nvPicPr>
        <p:blipFill>
          <a:blip r:embed="rId3" cstate="print"/>
          <a:stretch>
            <a:fillRect/>
          </a:stretch>
        </p:blipFill>
        <p:spPr>
          <a:xfrm>
            <a:off x="611560" y="2852936"/>
            <a:ext cx="1905000" cy="2124075"/>
          </a:xfrm>
          <a:prstGeom prst="rect">
            <a:avLst/>
          </a:prstGeom>
        </p:spPr>
      </p:pic>
      <p:pic>
        <p:nvPicPr>
          <p:cNvPr id="9" name="Immagine 8" descr="images (4).jpg"/>
          <p:cNvPicPr>
            <a:picLocks noChangeAspect="1"/>
          </p:cNvPicPr>
          <p:nvPr/>
        </p:nvPicPr>
        <p:blipFill>
          <a:blip r:embed="rId4" cstate="print"/>
          <a:stretch>
            <a:fillRect/>
          </a:stretch>
        </p:blipFill>
        <p:spPr>
          <a:xfrm>
            <a:off x="6591300" y="2492896"/>
            <a:ext cx="2552700" cy="2623542"/>
          </a:xfrm>
          <a:prstGeom prst="rect">
            <a:avLst/>
          </a:prstGeom>
        </p:spPr>
      </p:pic>
      <p:sp>
        <p:nvSpPr>
          <p:cNvPr id="10" name="Segnaposto piè di pagina 9"/>
          <p:cNvSpPr>
            <a:spLocks noGrp="1"/>
          </p:cNvSpPr>
          <p:nvPr>
            <p:ph type="ftr" sz="quarter" idx="11"/>
          </p:nvPr>
        </p:nvSpPr>
        <p:spPr/>
        <p:txBody>
          <a:bodyPr/>
          <a:lstStyle/>
          <a:p>
            <a:pPr>
              <a:defRPr/>
            </a:pPr>
            <a:r>
              <a:rPr lang="it-IT" smtClean="0"/>
              <a:t>La Sala Veronica</a:t>
            </a:r>
            <a:endParaRPr lang="it-IT"/>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smtClean="0"/>
              <a:t>La Sala Veronica</a:t>
            </a:r>
            <a:endParaRPr lang="it-IT"/>
          </a:p>
        </p:txBody>
      </p:sp>
      <p:sp>
        <p:nvSpPr>
          <p:cNvPr id="3" name="Segnaposto numero diapositiva 2"/>
          <p:cNvSpPr>
            <a:spLocks noGrp="1"/>
          </p:cNvSpPr>
          <p:nvPr>
            <p:ph type="sldNum" sz="quarter" idx="12"/>
          </p:nvPr>
        </p:nvSpPr>
        <p:spPr/>
        <p:txBody>
          <a:bodyPr/>
          <a:lstStyle/>
          <a:p>
            <a:pPr>
              <a:defRPr/>
            </a:pPr>
            <a:fld id="{6AF038BF-A523-40F7-94F0-E333688CA687}" type="slidenum">
              <a:rPr lang="it-IT" smtClean="0"/>
              <a:pPr>
                <a:defRPr/>
              </a:pPr>
              <a:t>5</a:t>
            </a:fld>
            <a:endParaRPr lang="it-IT"/>
          </a:p>
        </p:txBody>
      </p:sp>
      <p:sp>
        <p:nvSpPr>
          <p:cNvPr id="4" name="CasellaDiTesto 3"/>
          <p:cNvSpPr txBox="1"/>
          <p:nvPr/>
        </p:nvSpPr>
        <p:spPr>
          <a:xfrm>
            <a:off x="827584" y="1052736"/>
            <a:ext cx="7632848" cy="4832092"/>
          </a:xfrm>
          <a:prstGeom prst="rect">
            <a:avLst/>
          </a:prstGeom>
          <a:noFill/>
        </p:spPr>
        <p:txBody>
          <a:bodyPr wrap="square" rtlCol="0">
            <a:spAutoFit/>
          </a:bodyPr>
          <a:lstStyle/>
          <a:p>
            <a:r>
              <a:rPr lang="it-IT" sz="3200" dirty="0" smtClean="0">
                <a:solidFill>
                  <a:srgbClr val="CC0099"/>
                </a:solidFill>
              </a:rPr>
              <a:t>            Competenze chiave</a:t>
            </a:r>
          </a:p>
          <a:p>
            <a:pPr>
              <a:buFont typeface="Arial" pitchFamily="34" charset="0"/>
              <a:buChar char="•"/>
            </a:pPr>
            <a:endParaRPr lang="it-IT" dirty="0" smtClean="0"/>
          </a:p>
          <a:p>
            <a:pPr>
              <a:buFont typeface="Arial" pitchFamily="34" charset="0"/>
              <a:buChar char="•"/>
            </a:pPr>
            <a:r>
              <a:rPr lang="it-IT" sz="2400" dirty="0" smtClean="0"/>
              <a:t>COMUNICAZIONE NELLA MADRELINGUA</a:t>
            </a:r>
          </a:p>
          <a:p>
            <a:pPr>
              <a:buFont typeface="Arial" pitchFamily="34" charset="0"/>
              <a:buChar char="•"/>
            </a:pPr>
            <a:r>
              <a:rPr lang="it-IT" sz="2400" dirty="0" smtClean="0"/>
              <a:t>COMUNICAZIONE NELLE LINGUE INGLESE</a:t>
            </a:r>
          </a:p>
          <a:p>
            <a:pPr>
              <a:buFont typeface="Arial" pitchFamily="34" charset="0"/>
              <a:buChar char="•"/>
            </a:pPr>
            <a:r>
              <a:rPr lang="it-IT" sz="2400" u="sng" dirty="0" smtClean="0"/>
              <a:t>COMPETENZA MATEMATICA E SCIENZA</a:t>
            </a:r>
          </a:p>
          <a:p>
            <a:pPr>
              <a:buFont typeface="Arial" pitchFamily="34" charset="0"/>
              <a:buChar char="•"/>
            </a:pPr>
            <a:r>
              <a:rPr lang="it-IT" sz="2400" dirty="0" smtClean="0"/>
              <a:t>COMPETENZE DIGITALI</a:t>
            </a:r>
          </a:p>
          <a:p>
            <a:pPr>
              <a:buFont typeface="Arial" pitchFamily="34" charset="0"/>
              <a:buChar char="•"/>
            </a:pPr>
            <a:r>
              <a:rPr lang="it-IT" sz="2400" u="sng" dirty="0" smtClean="0"/>
              <a:t>IMPARARE A IMPARARE</a:t>
            </a:r>
          </a:p>
          <a:p>
            <a:pPr>
              <a:buFont typeface="Arial" pitchFamily="34" charset="0"/>
              <a:buChar char="•"/>
            </a:pPr>
            <a:r>
              <a:rPr lang="it-IT" sz="2400" u="sng" dirty="0" smtClean="0"/>
              <a:t>COMPETENZE SOCIALI E CIVICHE</a:t>
            </a:r>
          </a:p>
          <a:p>
            <a:pPr>
              <a:buFont typeface="Arial" pitchFamily="34" charset="0"/>
              <a:buChar char="•"/>
            </a:pPr>
            <a:r>
              <a:rPr lang="it-IT" sz="2400" dirty="0" smtClean="0"/>
              <a:t>SENSO </a:t>
            </a:r>
            <a:r>
              <a:rPr lang="it-IT" sz="2400" dirty="0" err="1" smtClean="0"/>
              <a:t>DI</a:t>
            </a:r>
            <a:r>
              <a:rPr lang="it-IT" sz="2400" dirty="0" smtClean="0"/>
              <a:t>  INIZIATIVA E IMPRENDITORIALITA’</a:t>
            </a:r>
          </a:p>
          <a:p>
            <a:pPr>
              <a:buFont typeface="Arial" pitchFamily="34" charset="0"/>
              <a:buChar char="•"/>
            </a:pPr>
            <a:r>
              <a:rPr lang="it-IT" sz="2400" dirty="0" smtClean="0"/>
              <a:t>CONSAPEVOLEZZA ED ESPRESISONE CULTURALE</a:t>
            </a:r>
          </a:p>
          <a:p>
            <a:pPr>
              <a:buFont typeface="Arial" pitchFamily="34" charset="0"/>
              <a:buChar char="•"/>
            </a:pPr>
            <a:endParaRPr lang="it-IT"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pPr>
              <a:defRPr/>
            </a:pPr>
            <a:r>
              <a:rPr lang="it-IT" smtClean="0"/>
              <a:t>La Sala Veronica</a:t>
            </a:r>
            <a:endParaRPr lang="it-IT"/>
          </a:p>
        </p:txBody>
      </p:sp>
      <p:sp>
        <p:nvSpPr>
          <p:cNvPr id="3" name="Segnaposto numero diapositiva 2"/>
          <p:cNvSpPr>
            <a:spLocks noGrp="1"/>
          </p:cNvSpPr>
          <p:nvPr>
            <p:ph type="sldNum" sz="quarter" idx="12"/>
          </p:nvPr>
        </p:nvSpPr>
        <p:spPr/>
        <p:txBody>
          <a:bodyPr/>
          <a:lstStyle/>
          <a:p>
            <a:pPr>
              <a:defRPr/>
            </a:pPr>
            <a:fld id="{6AF038BF-A523-40F7-94F0-E333688CA687}" type="slidenum">
              <a:rPr lang="it-IT" smtClean="0"/>
              <a:pPr>
                <a:defRPr/>
              </a:pPr>
              <a:t>6</a:t>
            </a:fld>
            <a:endParaRPr lang="it-IT"/>
          </a:p>
        </p:txBody>
      </p:sp>
      <p:sp>
        <p:nvSpPr>
          <p:cNvPr id="5" name="Ovale 4"/>
          <p:cNvSpPr/>
          <p:nvPr/>
        </p:nvSpPr>
        <p:spPr>
          <a:xfrm>
            <a:off x="251520" y="1052736"/>
            <a:ext cx="1368152"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Ovale 5"/>
          <p:cNvSpPr/>
          <p:nvPr/>
        </p:nvSpPr>
        <p:spPr>
          <a:xfrm>
            <a:off x="1979712" y="1052736"/>
            <a:ext cx="1368152"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3779912" y="1052736"/>
            <a:ext cx="1368152"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5508104" y="1052736"/>
            <a:ext cx="1368152"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7452320" y="1052736"/>
            <a:ext cx="1368152"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899592" y="76470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11" name="Ovale 10"/>
          <p:cNvSpPr/>
          <p:nvPr/>
        </p:nvSpPr>
        <p:spPr>
          <a:xfrm>
            <a:off x="1115616" y="908720"/>
            <a:ext cx="144016" cy="144016"/>
          </a:xfrm>
          <a:prstGeom prst="ellipse">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12" name="Ovale 11"/>
          <p:cNvSpPr/>
          <p:nvPr/>
        </p:nvSpPr>
        <p:spPr>
          <a:xfrm>
            <a:off x="755576" y="1268760"/>
            <a:ext cx="144016" cy="144016"/>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13" name="Ovale 12"/>
          <p:cNvSpPr/>
          <p:nvPr/>
        </p:nvSpPr>
        <p:spPr>
          <a:xfrm>
            <a:off x="1115616" y="1412776"/>
            <a:ext cx="144016" cy="144016"/>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14" name="Ovale 13"/>
          <p:cNvSpPr/>
          <p:nvPr/>
        </p:nvSpPr>
        <p:spPr>
          <a:xfrm flipH="1" flipV="1">
            <a:off x="755576" y="1556792"/>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15" name="Ovale 14"/>
          <p:cNvSpPr/>
          <p:nvPr/>
        </p:nvSpPr>
        <p:spPr>
          <a:xfrm>
            <a:off x="971600" y="1772816"/>
            <a:ext cx="144016" cy="144016"/>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16" name="Ovale 15"/>
          <p:cNvSpPr/>
          <p:nvPr/>
        </p:nvSpPr>
        <p:spPr>
          <a:xfrm>
            <a:off x="467544" y="1484784"/>
            <a:ext cx="144016" cy="144016"/>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17" name="Ovale 16"/>
          <p:cNvSpPr/>
          <p:nvPr/>
        </p:nvSpPr>
        <p:spPr>
          <a:xfrm>
            <a:off x="2411760" y="476672"/>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flipH="1" flipV="1">
            <a:off x="2411760" y="1340768"/>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21" name="Ovale 20"/>
          <p:cNvSpPr/>
          <p:nvPr/>
        </p:nvSpPr>
        <p:spPr>
          <a:xfrm flipH="1" flipV="1">
            <a:off x="2411760" y="1700808"/>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22" name="Ovale 21"/>
          <p:cNvSpPr/>
          <p:nvPr/>
        </p:nvSpPr>
        <p:spPr>
          <a:xfrm flipH="1" flipV="1">
            <a:off x="2987824" y="1340768"/>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25" name="Ovale 24"/>
          <p:cNvSpPr/>
          <p:nvPr/>
        </p:nvSpPr>
        <p:spPr>
          <a:xfrm flipH="1" flipV="1">
            <a:off x="2915816" y="1700808"/>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26" name="Ovale 25"/>
          <p:cNvSpPr/>
          <p:nvPr/>
        </p:nvSpPr>
        <p:spPr>
          <a:xfrm flipH="1" flipV="1">
            <a:off x="2627784" y="1484784"/>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27" name="Ovale 26"/>
          <p:cNvSpPr/>
          <p:nvPr/>
        </p:nvSpPr>
        <p:spPr>
          <a:xfrm flipH="1" flipV="1">
            <a:off x="4139952" y="1268760"/>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28" name="Ovale 27"/>
          <p:cNvSpPr/>
          <p:nvPr/>
        </p:nvSpPr>
        <p:spPr>
          <a:xfrm flipH="1" flipV="1">
            <a:off x="3995936" y="1700808"/>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30" name="Ovale 29"/>
          <p:cNvSpPr/>
          <p:nvPr/>
        </p:nvSpPr>
        <p:spPr>
          <a:xfrm flipH="1" flipV="1">
            <a:off x="4572000" y="1988840"/>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31" name="Ovale 30"/>
          <p:cNvSpPr/>
          <p:nvPr/>
        </p:nvSpPr>
        <p:spPr>
          <a:xfrm flipH="1" flipV="1">
            <a:off x="4644008" y="1268760"/>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32" name="Ovale 31"/>
          <p:cNvSpPr/>
          <p:nvPr/>
        </p:nvSpPr>
        <p:spPr>
          <a:xfrm flipH="1" flipV="1">
            <a:off x="5796136" y="1412776"/>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33" name="Ovale 32"/>
          <p:cNvSpPr/>
          <p:nvPr/>
        </p:nvSpPr>
        <p:spPr>
          <a:xfrm flipH="1" flipV="1">
            <a:off x="6228184" y="1988840"/>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34" name="Ovale 33"/>
          <p:cNvSpPr/>
          <p:nvPr/>
        </p:nvSpPr>
        <p:spPr>
          <a:xfrm flipH="1" flipV="1">
            <a:off x="6084168" y="1124744"/>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35" name="Ovale 34"/>
          <p:cNvSpPr/>
          <p:nvPr/>
        </p:nvSpPr>
        <p:spPr>
          <a:xfrm flipH="1" flipV="1">
            <a:off x="6444208" y="1196752"/>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36" name="Ovale 35"/>
          <p:cNvSpPr/>
          <p:nvPr/>
        </p:nvSpPr>
        <p:spPr>
          <a:xfrm flipH="1" flipV="1">
            <a:off x="5724128" y="1772816"/>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37" name="Ovale 36"/>
          <p:cNvSpPr/>
          <p:nvPr/>
        </p:nvSpPr>
        <p:spPr>
          <a:xfrm flipH="1" flipV="1">
            <a:off x="8316416" y="1340768"/>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38" name="Ovale 37"/>
          <p:cNvSpPr/>
          <p:nvPr/>
        </p:nvSpPr>
        <p:spPr>
          <a:xfrm flipH="1" flipV="1">
            <a:off x="8100392" y="1484784"/>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39" name="Ovale 38"/>
          <p:cNvSpPr/>
          <p:nvPr/>
        </p:nvSpPr>
        <p:spPr>
          <a:xfrm flipH="1" flipV="1">
            <a:off x="7740352" y="1340768"/>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40" name="Ovale 39"/>
          <p:cNvSpPr/>
          <p:nvPr/>
        </p:nvSpPr>
        <p:spPr>
          <a:xfrm flipH="1" flipV="1">
            <a:off x="7956376" y="1700808"/>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42" name="Ovale 41"/>
          <p:cNvSpPr/>
          <p:nvPr/>
        </p:nvSpPr>
        <p:spPr>
          <a:xfrm flipH="1" flipV="1">
            <a:off x="8388424" y="1772816"/>
            <a:ext cx="152400" cy="135632"/>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43" name="Ovale 42"/>
          <p:cNvSpPr/>
          <p:nvPr/>
        </p:nvSpPr>
        <p:spPr>
          <a:xfrm>
            <a:off x="2555776" y="620688"/>
            <a:ext cx="144016" cy="144016"/>
          </a:xfrm>
          <a:prstGeom prst="ellipse">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44" name="Ovale 43"/>
          <p:cNvSpPr/>
          <p:nvPr/>
        </p:nvSpPr>
        <p:spPr>
          <a:xfrm>
            <a:off x="2843808" y="764704"/>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45" name="Ovale 44"/>
          <p:cNvSpPr/>
          <p:nvPr/>
        </p:nvSpPr>
        <p:spPr>
          <a:xfrm>
            <a:off x="4211960" y="1484784"/>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Ovale 45"/>
          <p:cNvSpPr/>
          <p:nvPr/>
        </p:nvSpPr>
        <p:spPr>
          <a:xfrm>
            <a:off x="4427984" y="1556792"/>
            <a:ext cx="144016" cy="144016"/>
          </a:xfrm>
          <a:prstGeom prst="ellipse">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47" name="Ovale 46"/>
          <p:cNvSpPr/>
          <p:nvPr/>
        </p:nvSpPr>
        <p:spPr>
          <a:xfrm>
            <a:off x="4644008" y="1628800"/>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48" name="Ovale 47"/>
          <p:cNvSpPr/>
          <p:nvPr/>
        </p:nvSpPr>
        <p:spPr>
          <a:xfrm>
            <a:off x="4067944" y="620688"/>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Ovale 50"/>
          <p:cNvSpPr/>
          <p:nvPr/>
        </p:nvSpPr>
        <p:spPr>
          <a:xfrm>
            <a:off x="4211960" y="764704"/>
            <a:ext cx="144016" cy="1440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53" name="Ovale 52"/>
          <p:cNvSpPr/>
          <p:nvPr/>
        </p:nvSpPr>
        <p:spPr>
          <a:xfrm>
            <a:off x="4427984" y="764704"/>
            <a:ext cx="144016" cy="144016"/>
          </a:xfrm>
          <a:prstGeom prst="ellipse">
            <a:avLst/>
          </a:prstGeom>
          <a:solidFill>
            <a:srgbClr val="26B8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54" name="Ovale 53"/>
          <p:cNvSpPr/>
          <p:nvPr/>
        </p:nvSpPr>
        <p:spPr>
          <a:xfrm>
            <a:off x="5940152" y="1412776"/>
            <a:ext cx="72008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Ovale 54"/>
          <p:cNvSpPr/>
          <p:nvPr/>
        </p:nvSpPr>
        <p:spPr>
          <a:xfrm>
            <a:off x="6084168" y="1484784"/>
            <a:ext cx="144016" cy="144016"/>
          </a:xfrm>
          <a:prstGeom prst="ellipse">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56" name="Ovale 55"/>
          <p:cNvSpPr/>
          <p:nvPr/>
        </p:nvSpPr>
        <p:spPr>
          <a:xfrm>
            <a:off x="6372200" y="1556792"/>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57" name="Ovale 56"/>
          <p:cNvSpPr/>
          <p:nvPr/>
        </p:nvSpPr>
        <p:spPr>
          <a:xfrm>
            <a:off x="6228184" y="1628800"/>
            <a:ext cx="144016" cy="144016"/>
          </a:xfrm>
          <a:prstGeom prst="ellipse">
            <a:avLst/>
          </a:prstGeom>
          <a:solidFill>
            <a:srgbClr val="26B8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58" name="Ovale 57"/>
          <p:cNvSpPr/>
          <p:nvPr/>
        </p:nvSpPr>
        <p:spPr>
          <a:xfrm>
            <a:off x="6228184" y="1412776"/>
            <a:ext cx="144016" cy="1440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59" name="Ovale 58"/>
          <p:cNvSpPr/>
          <p:nvPr/>
        </p:nvSpPr>
        <p:spPr>
          <a:xfrm>
            <a:off x="7668344" y="1628800"/>
            <a:ext cx="144016" cy="144016"/>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60" name="Ovale 59"/>
          <p:cNvSpPr/>
          <p:nvPr/>
        </p:nvSpPr>
        <p:spPr>
          <a:xfrm>
            <a:off x="8172400" y="1916832"/>
            <a:ext cx="144016" cy="144016"/>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61" name="Ovale 60"/>
          <p:cNvSpPr/>
          <p:nvPr/>
        </p:nvSpPr>
        <p:spPr>
          <a:xfrm>
            <a:off x="8028384" y="1196752"/>
            <a:ext cx="144016" cy="144016"/>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sp>
        <p:nvSpPr>
          <p:cNvPr id="62" name="Ovale 61"/>
          <p:cNvSpPr/>
          <p:nvPr/>
        </p:nvSpPr>
        <p:spPr>
          <a:xfrm>
            <a:off x="8460432" y="1556792"/>
            <a:ext cx="144016" cy="144016"/>
          </a:xfrm>
          <a:prstGeom prst="ellipse">
            <a:avLst/>
          </a:prstGeom>
          <a:solidFill>
            <a:srgbClr val="337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dirty="0"/>
          </a:p>
        </p:txBody>
      </p:sp>
      <p:pic>
        <p:nvPicPr>
          <p:cNvPr id="63" name="Immagine 62" descr="logo.jpg"/>
          <p:cNvPicPr>
            <a:picLocks noChangeAspect="1"/>
          </p:cNvPicPr>
          <p:nvPr/>
        </p:nvPicPr>
        <p:blipFill>
          <a:blip r:embed="rId2" cstate="print"/>
          <a:stretch>
            <a:fillRect/>
          </a:stretch>
        </p:blipFill>
        <p:spPr>
          <a:xfrm>
            <a:off x="5292080" y="3284984"/>
            <a:ext cx="1763688" cy="1512168"/>
          </a:xfrm>
          <a:prstGeom prst="rect">
            <a:avLst/>
          </a:prstGeom>
        </p:spPr>
      </p:pic>
      <p:pic>
        <p:nvPicPr>
          <p:cNvPr id="64" name="Immagine 63" descr="download.jpg"/>
          <p:cNvPicPr>
            <a:picLocks noChangeAspect="1"/>
          </p:cNvPicPr>
          <p:nvPr/>
        </p:nvPicPr>
        <p:blipFill>
          <a:blip r:embed="rId3" cstate="print"/>
          <a:stretch>
            <a:fillRect/>
          </a:stretch>
        </p:blipFill>
        <p:spPr>
          <a:xfrm>
            <a:off x="1475656" y="3140968"/>
            <a:ext cx="3240360" cy="2088232"/>
          </a:xfrm>
          <a:prstGeom prst="rect">
            <a:avLst/>
          </a:prstGeom>
        </p:spPr>
      </p:pic>
      <p:sp>
        <p:nvSpPr>
          <p:cNvPr id="65" name="CasellaDiTesto 64"/>
          <p:cNvSpPr txBox="1"/>
          <p:nvPr/>
        </p:nvSpPr>
        <p:spPr>
          <a:xfrm>
            <a:off x="1691680" y="0"/>
            <a:ext cx="6120680" cy="523220"/>
          </a:xfrm>
          <a:prstGeom prst="rect">
            <a:avLst/>
          </a:prstGeom>
          <a:noFill/>
        </p:spPr>
        <p:txBody>
          <a:bodyPr wrap="square" rtlCol="0">
            <a:spAutoFit/>
          </a:bodyPr>
          <a:lstStyle/>
          <a:p>
            <a:r>
              <a:rPr lang="it-IT" sz="2800" b="1" dirty="0" smtClean="0">
                <a:solidFill>
                  <a:srgbClr val="CC0099"/>
                </a:solidFill>
              </a:rPr>
              <a:t>  DIDATTICA</a:t>
            </a:r>
            <a:r>
              <a:rPr lang="it-IT" sz="2800" b="1" dirty="0" smtClean="0">
                <a:solidFill>
                  <a:srgbClr val="FF0000"/>
                </a:solidFill>
              </a:rPr>
              <a:t> </a:t>
            </a:r>
            <a:r>
              <a:rPr lang="it-IT" sz="2800" b="1" dirty="0" smtClean="0">
                <a:solidFill>
                  <a:srgbClr val="CC0099"/>
                </a:solidFill>
              </a:rPr>
              <a:t>INCLUSIVA</a:t>
            </a:r>
            <a:endParaRPr lang="it-IT" sz="2800" dirty="0"/>
          </a:p>
        </p:txBody>
      </p:sp>
      <p:sp>
        <p:nvSpPr>
          <p:cNvPr id="66" name="CasellaDiTesto 65"/>
          <p:cNvSpPr txBox="1"/>
          <p:nvPr/>
        </p:nvSpPr>
        <p:spPr>
          <a:xfrm>
            <a:off x="323528" y="2276872"/>
            <a:ext cx="1440160" cy="307777"/>
          </a:xfrm>
          <a:prstGeom prst="rect">
            <a:avLst/>
          </a:prstGeom>
          <a:noFill/>
        </p:spPr>
        <p:txBody>
          <a:bodyPr wrap="square" rtlCol="0">
            <a:spAutoFit/>
          </a:bodyPr>
          <a:lstStyle/>
          <a:p>
            <a:r>
              <a:rPr lang="it-IT" sz="1400" b="1" dirty="0" smtClean="0"/>
              <a:t>ESCLUSIONE</a:t>
            </a:r>
            <a:endParaRPr lang="it-IT" sz="1400" b="1" dirty="0"/>
          </a:p>
        </p:txBody>
      </p:sp>
      <p:sp>
        <p:nvSpPr>
          <p:cNvPr id="67" name="CasellaDiTesto 66"/>
          <p:cNvSpPr txBox="1"/>
          <p:nvPr/>
        </p:nvSpPr>
        <p:spPr>
          <a:xfrm>
            <a:off x="1979712" y="2204864"/>
            <a:ext cx="1800200" cy="523220"/>
          </a:xfrm>
          <a:prstGeom prst="rect">
            <a:avLst/>
          </a:prstGeom>
          <a:noFill/>
        </p:spPr>
        <p:txBody>
          <a:bodyPr wrap="square" rtlCol="0">
            <a:spAutoFit/>
          </a:bodyPr>
          <a:lstStyle/>
          <a:p>
            <a:pPr lvl="0"/>
            <a:r>
              <a:rPr lang="it-IT" sz="1400" b="1" dirty="0" smtClean="0"/>
              <a:t>RIFORMA GENTILE</a:t>
            </a:r>
          </a:p>
        </p:txBody>
      </p:sp>
      <p:sp>
        <p:nvSpPr>
          <p:cNvPr id="68" name="CasellaDiTesto 67"/>
          <p:cNvSpPr txBox="1"/>
          <p:nvPr/>
        </p:nvSpPr>
        <p:spPr>
          <a:xfrm>
            <a:off x="3779912" y="2204864"/>
            <a:ext cx="1944216" cy="738664"/>
          </a:xfrm>
          <a:prstGeom prst="rect">
            <a:avLst/>
          </a:prstGeom>
          <a:noFill/>
        </p:spPr>
        <p:txBody>
          <a:bodyPr wrap="square" rtlCol="0">
            <a:spAutoFit/>
          </a:bodyPr>
          <a:lstStyle/>
          <a:p>
            <a:pPr lvl="0"/>
            <a:r>
              <a:rPr lang="it-IT" sz="1400" b="1" dirty="0" smtClean="0">
                <a:solidFill>
                  <a:schemeClr val="tx1">
                    <a:lumMod val="95000"/>
                    <a:lumOff val="5000"/>
                  </a:schemeClr>
                </a:solidFill>
              </a:rPr>
              <a:t>INSERIMENTO</a:t>
            </a:r>
          </a:p>
          <a:p>
            <a:pPr lvl="0"/>
            <a:r>
              <a:rPr lang="it-IT" sz="1400" b="1" dirty="0" smtClean="0">
                <a:solidFill>
                  <a:schemeClr val="tx1">
                    <a:lumMod val="95000"/>
                    <a:lumOff val="5000"/>
                  </a:schemeClr>
                </a:solidFill>
              </a:rPr>
              <a:t>CO-EDUCAZIONE</a:t>
            </a:r>
          </a:p>
          <a:p>
            <a:pPr lvl="0"/>
            <a:r>
              <a:rPr lang="it-IT" sz="1400" b="1" dirty="0" smtClean="0">
                <a:solidFill>
                  <a:schemeClr val="tx1">
                    <a:lumMod val="95000"/>
                    <a:lumOff val="5000"/>
                  </a:schemeClr>
                </a:solidFill>
              </a:rPr>
              <a:t>L.118/71</a:t>
            </a:r>
            <a:endParaRPr lang="it-IT" sz="1400" b="1" dirty="0">
              <a:solidFill>
                <a:schemeClr val="tx1">
                  <a:lumMod val="95000"/>
                  <a:lumOff val="5000"/>
                </a:schemeClr>
              </a:solidFill>
            </a:endParaRPr>
          </a:p>
        </p:txBody>
      </p:sp>
      <p:sp>
        <p:nvSpPr>
          <p:cNvPr id="70" name="CasellaDiTesto 69"/>
          <p:cNvSpPr txBox="1"/>
          <p:nvPr/>
        </p:nvSpPr>
        <p:spPr>
          <a:xfrm>
            <a:off x="5508104" y="2204864"/>
            <a:ext cx="1728192" cy="954107"/>
          </a:xfrm>
          <a:prstGeom prst="rect">
            <a:avLst/>
          </a:prstGeom>
          <a:noFill/>
        </p:spPr>
        <p:txBody>
          <a:bodyPr wrap="square" rtlCol="0">
            <a:spAutoFit/>
          </a:bodyPr>
          <a:lstStyle/>
          <a:p>
            <a:pPr lvl="0"/>
            <a:r>
              <a:rPr lang="it-IT" sz="1400" b="1" dirty="0" smtClean="0">
                <a:solidFill>
                  <a:schemeClr val="tx1">
                    <a:lumMod val="95000"/>
                    <a:lumOff val="5000"/>
                  </a:schemeClr>
                </a:solidFill>
              </a:rPr>
              <a:t>INTEGRAZIONE</a:t>
            </a:r>
          </a:p>
          <a:p>
            <a:pPr lvl="0"/>
            <a:r>
              <a:rPr lang="it-IT" sz="1400" b="1" dirty="0" smtClean="0">
                <a:solidFill>
                  <a:schemeClr val="tx1">
                    <a:lumMod val="95000"/>
                    <a:lumOff val="5000"/>
                  </a:schemeClr>
                </a:solidFill>
              </a:rPr>
              <a:t>517/77</a:t>
            </a:r>
          </a:p>
          <a:p>
            <a:pPr lvl="0"/>
            <a:r>
              <a:rPr lang="it-IT" sz="1400" b="1" dirty="0" smtClean="0">
                <a:solidFill>
                  <a:schemeClr val="tx1">
                    <a:lumMod val="95000"/>
                    <a:lumOff val="5000"/>
                  </a:schemeClr>
                </a:solidFill>
              </a:rPr>
              <a:t>270/82</a:t>
            </a:r>
          </a:p>
          <a:p>
            <a:pPr lvl="0"/>
            <a:r>
              <a:rPr lang="it-IT" sz="1400" b="1" dirty="0" smtClean="0">
                <a:solidFill>
                  <a:schemeClr val="tx1">
                    <a:lumMod val="95000"/>
                    <a:lumOff val="5000"/>
                  </a:schemeClr>
                </a:solidFill>
              </a:rPr>
              <a:t>104/92</a:t>
            </a:r>
            <a:endParaRPr lang="it-IT" sz="1400" b="1" dirty="0">
              <a:solidFill>
                <a:schemeClr val="tx1">
                  <a:lumMod val="95000"/>
                  <a:lumOff val="5000"/>
                </a:schemeClr>
              </a:solidFill>
            </a:endParaRPr>
          </a:p>
        </p:txBody>
      </p:sp>
      <p:sp>
        <p:nvSpPr>
          <p:cNvPr id="71" name="CasellaDiTesto 70"/>
          <p:cNvSpPr txBox="1"/>
          <p:nvPr/>
        </p:nvSpPr>
        <p:spPr>
          <a:xfrm>
            <a:off x="7452320" y="2276872"/>
            <a:ext cx="1691680" cy="1169551"/>
          </a:xfrm>
          <a:prstGeom prst="rect">
            <a:avLst/>
          </a:prstGeom>
          <a:noFill/>
        </p:spPr>
        <p:txBody>
          <a:bodyPr wrap="square" rtlCol="0">
            <a:spAutoFit/>
          </a:bodyPr>
          <a:lstStyle/>
          <a:p>
            <a:pPr lvl="0"/>
            <a:r>
              <a:rPr lang="it-IT" sz="1400" b="1" dirty="0" smtClean="0">
                <a:solidFill>
                  <a:schemeClr val="tx1">
                    <a:lumMod val="95000"/>
                    <a:lumOff val="5000"/>
                  </a:schemeClr>
                </a:solidFill>
              </a:rPr>
              <a:t>INCLUSIONE</a:t>
            </a:r>
          </a:p>
          <a:p>
            <a:pPr lvl="0"/>
            <a:r>
              <a:rPr lang="it-IT" sz="1400" b="1" dirty="0" smtClean="0">
                <a:solidFill>
                  <a:schemeClr val="tx1">
                    <a:lumMod val="95000"/>
                    <a:lumOff val="5000"/>
                  </a:schemeClr>
                </a:solidFill>
              </a:rPr>
              <a:t>53/03</a:t>
            </a:r>
          </a:p>
          <a:p>
            <a:pPr lvl="0"/>
            <a:r>
              <a:rPr lang="it-IT" sz="1400" b="1" dirty="0" smtClean="0">
                <a:solidFill>
                  <a:schemeClr val="tx1">
                    <a:lumMod val="95000"/>
                    <a:lumOff val="5000"/>
                  </a:schemeClr>
                </a:solidFill>
              </a:rPr>
              <a:t>270/10</a:t>
            </a:r>
          </a:p>
          <a:p>
            <a:pPr lvl="0"/>
            <a:r>
              <a:rPr lang="it-IT" sz="1400" b="1" dirty="0" smtClean="0">
                <a:solidFill>
                  <a:schemeClr val="tx1">
                    <a:lumMod val="95000"/>
                    <a:lumOff val="5000"/>
                  </a:schemeClr>
                </a:solidFill>
              </a:rPr>
              <a:t>D.M.27/12</a:t>
            </a:r>
          </a:p>
          <a:p>
            <a:pPr lvl="0"/>
            <a:r>
              <a:rPr lang="it-IT" sz="1400" b="1" dirty="0" smtClean="0">
                <a:solidFill>
                  <a:schemeClr val="tx1">
                    <a:lumMod val="95000"/>
                    <a:lumOff val="5000"/>
                  </a:schemeClr>
                </a:solidFill>
              </a:rPr>
              <a:t>C.M. 6/13</a:t>
            </a:r>
            <a:endParaRPr lang="it-IT" sz="1400" b="1" dirty="0">
              <a:solidFill>
                <a:schemeClr val="tx1">
                  <a:lumMod val="95000"/>
                  <a:lumOff val="5000"/>
                </a:schemeClr>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anim calcmode="lin" valueType="num">
                                      <p:cBhvr>
                                        <p:cTn id="8" dur="500" fill="hold"/>
                                        <p:tgtEl>
                                          <p:spTgt spid="63"/>
                                        </p:tgtEl>
                                        <p:attrNameLst>
                                          <p:attrName>style.rotation</p:attrName>
                                        </p:attrNameLst>
                                      </p:cBhvr>
                                      <p:tavLst>
                                        <p:tav tm="0">
                                          <p:val>
                                            <p:fltVal val="720"/>
                                          </p:val>
                                        </p:tav>
                                        <p:tav tm="100000">
                                          <p:val>
                                            <p:fltVal val="0"/>
                                          </p:val>
                                        </p:tav>
                                      </p:tavLst>
                                    </p:anim>
                                    <p:anim calcmode="lin" valueType="num">
                                      <p:cBhvr>
                                        <p:cTn id="9" dur="500" fill="hold"/>
                                        <p:tgtEl>
                                          <p:spTgt spid="63"/>
                                        </p:tgtEl>
                                        <p:attrNameLst>
                                          <p:attrName>ppt_h</p:attrName>
                                        </p:attrNameLst>
                                      </p:cBhvr>
                                      <p:tavLst>
                                        <p:tav tm="0">
                                          <p:val>
                                            <p:fltVal val="0"/>
                                          </p:val>
                                        </p:tav>
                                        <p:tav tm="100000">
                                          <p:val>
                                            <p:strVal val="#ppt_h"/>
                                          </p:val>
                                        </p:tav>
                                      </p:tavLst>
                                    </p:anim>
                                    <p:anim calcmode="lin" valueType="num">
                                      <p:cBhvr>
                                        <p:cTn id="10" dur="500" fill="hold"/>
                                        <p:tgtEl>
                                          <p:spTgt spid="63"/>
                                        </p:tgtEl>
                                        <p:attrNameLst>
                                          <p:attrName>ppt_w</p:attrName>
                                        </p:attrNameLst>
                                      </p:cBhvr>
                                      <p:tavLst>
                                        <p:tav tm="0">
                                          <p:val>
                                            <p:fltVal val="0"/>
                                          </p:val>
                                        </p:tav>
                                        <p:tav tm="100000">
                                          <p:val>
                                            <p:strVal val="#ppt_w"/>
                                          </p:val>
                                        </p:tav>
                                      </p:tavLst>
                                    </p:anim>
                                  </p:childTnLst>
                                </p:cTn>
                              </p:par>
                              <p:par>
                                <p:cTn id="11" presetID="55"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1000" fill="hold"/>
                                        <p:tgtEl>
                                          <p:spTgt spid="64"/>
                                        </p:tgtEl>
                                        <p:attrNameLst>
                                          <p:attrName>ppt_w</p:attrName>
                                        </p:attrNameLst>
                                      </p:cBhvr>
                                      <p:tavLst>
                                        <p:tav tm="0">
                                          <p:val>
                                            <p:strVal val="#ppt_w*0.70"/>
                                          </p:val>
                                        </p:tav>
                                        <p:tav tm="100000">
                                          <p:val>
                                            <p:strVal val="#ppt_w"/>
                                          </p:val>
                                        </p:tav>
                                      </p:tavLst>
                                    </p:anim>
                                    <p:anim calcmode="lin" valueType="num">
                                      <p:cBhvr>
                                        <p:cTn id="14" dur="1000" fill="hold"/>
                                        <p:tgtEl>
                                          <p:spTgt spid="64"/>
                                        </p:tgtEl>
                                        <p:attrNameLst>
                                          <p:attrName>ppt_h</p:attrName>
                                        </p:attrNameLst>
                                      </p:cBhvr>
                                      <p:tavLst>
                                        <p:tav tm="0">
                                          <p:val>
                                            <p:strVal val="#ppt_h"/>
                                          </p:val>
                                        </p:tav>
                                        <p:tav tm="100000">
                                          <p:val>
                                            <p:strVal val="#ppt_h"/>
                                          </p:val>
                                        </p:tav>
                                      </p:tavLst>
                                    </p:anim>
                                    <p:animEffect transition="in" filter="fade">
                                      <p:cBhvr>
                                        <p:cTn id="15"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magine 5" descr="immagine_12.jpg"/>
          <p:cNvPicPr>
            <a:picLocks noChangeAspect="1"/>
          </p:cNvPicPr>
          <p:nvPr/>
        </p:nvPicPr>
        <p:blipFill>
          <a:blip r:embed="rId3" cstate="print"/>
          <a:stretch>
            <a:fillRect/>
          </a:stretch>
        </p:blipFill>
        <p:spPr>
          <a:xfrm>
            <a:off x="0" y="0"/>
            <a:ext cx="9324528" cy="6858000"/>
          </a:xfrm>
          <a:prstGeom prst="rect">
            <a:avLst/>
          </a:prstGeom>
        </p:spPr>
      </p:pic>
      <p:sp>
        <p:nvSpPr>
          <p:cNvPr id="12290" name="Titolo 1"/>
          <p:cNvSpPr>
            <a:spLocks noGrp="1"/>
          </p:cNvSpPr>
          <p:nvPr>
            <p:ph type="title"/>
          </p:nvPr>
        </p:nvSpPr>
        <p:spPr>
          <a:xfrm>
            <a:off x="685800" y="152400"/>
            <a:ext cx="6870700" cy="1044352"/>
          </a:xfrm>
        </p:spPr>
        <p:txBody>
          <a:bodyPr/>
          <a:lstStyle/>
          <a:p>
            <a:r>
              <a:rPr lang="it-IT" dirty="0" smtClean="0">
                <a:solidFill>
                  <a:srgbClr val="002060"/>
                </a:solidFill>
                <a:latin typeface="Andalus" pitchFamily="18" charset="-78"/>
                <a:cs typeface="Andalus" pitchFamily="18" charset="-78"/>
              </a:rPr>
              <a:t>Progettazione</a:t>
            </a:r>
          </a:p>
        </p:txBody>
      </p:sp>
      <p:sp>
        <p:nvSpPr>
          <p:cNvPr id="12291" name="Segnaposto contenuto 2"/>
          <p:cNvSpPr>
            <a:spLocks noGrp="1"/>
          </p:cNvSpPr>
          <p:nvPr>
            <p:ph idx="1"/>
          </p:nvPr>
        </p:nvSpPr>
        <p:spPr>
          <a:xfrm>
            <a:off x="0" y="1412776"/>
            <a:ext cx="8964488" cy="4392488"/>
          </a:xfrm>
        </p:spPr>
        <p:txBody>
          <a:bodyPr/>
          <a:lstStyle/>
          <a:p>
            <a:r>
              <a:rPr lang="it-IT" sz="2000" dirty="0" err="1" smtClean="0">
                <a:solidFill>
                  <a:srgbClr val="3377FF"/>
                </a:solidFill>
                <a:latin typeface="Aharoni" pitchFamily="2" charset="-79"/>
                <a:cs typeface="Aharoni" pitchFamily="2" charset="-79"/>
              </a:rPr>
              <a:t>Finalita’</a:t>
            </a:r>
            <a:r>
              <a:rPr lang="it-IT" sz="2000" dirty="0" smtClean="0">
                <a:solidFill>
                  <a:srgbClr val="3377FF"/>
                </a:solidFill>
                <a:latin typeface="Aharoni" pitchFamily="2" charset="-79"/>
                <a:cs typeface="Aharoni" pitchFamily="2" charset="-79"/>
              </a:rPr>
              <a:t> generali</a:t>
            </a:r>
          </a:p>
          <a:p>
            <a:r>
              <a:rPr lang="it-IT" sz="2000" dirty="0" smtClean="0">
                <a:solidFill>
                  <a:srgbClr val="3377FF"/>
                </a:solidFill>
                <a:latin typeface="Aharoni" pitchFamily="2" charset="-79"/>
                <a:cs typeface="Aharoni" pitchFamily="2" charset="-79"/>
              </a:rPr>
              <a:t>Campi di esperienza </a:t>
            </a:r>
          </a:p>
          <a:p>
            <a:r>
              <a:rPr lang="it-IT" sz="2000" dirty="0" smtClean="0">
                <a:solidFill>
                  <a:srgbClr val="3377FF"/>
                </a:solidFill>
                <a:latin typeface="Aharoni" pitchFamily="2" charset="-79"/>
                <a:cs typeface="Aharoni" pitchFamily="2" charset="-79"/>
              </a:rPr>
              <a:t>Traguardi  delle competenze</a:t>
            </a:r>
          </a:p>
          <a:p>
            <a:r>
              <a:rPr lang="it-IT" sz="2000" dirty="0" smtClean="0">
                <a:solidFill>
                  <a:srgbClr val="3377FF"/>
                </a:solidFill>
                <a:latin typeface="Aharoni" pitchFamily="2" charset="-79"/>
                <a:cs typeface="Aharoni" pitchFamily="2" charset="-79"/>
              </a:rPr>
              <a:t>Obiettivi di apprendimento</a:t>
            </a:r>
          </a:p>
          <a:p>
            <a:r>
              <a:rPr lang="it-IT" sz="2000" dirty="0" smtClean="0">
                <a:solidFill>
                  <a:srgbClr val="3377FF"/>
                </a:solidFill>
                <a:latin typeface="Aharoni" pitchFamily="2" charset="-79"/>
                <a:cs typeface="Aharoni" pitchFamily="2" charset="-79"/>
              </a:rPr>
              <a:t>Strumenti  didattici </a:t>
            </a:r>
          </a:p>
          <a:p>
            <a:r>
              <a:rPr lang="it-IT" sz="2000" dirty="0" smtClean="0">
                <a:solidFill>
                  <a:srgbClr val="3377FF"/>
                </a:solidFill>
                <a:latin typeface="Aharoni" pitchFamily="2" charset="-79"/>
                <a:cs typeface="Aharoni" pitchFamily="2" charset="-79"/>
              </a:rPr>
              <a:t>Metodologie e </a:t>
            </a:r>
            <a:r>
              <a:rPr lang="it-IT" sz="2000" dirty="0" err="1" smtClean="0">
                <a:solidFill>
                  <a:srgbClr val="3377FF"/>
                </a:solidFill>
                <a:latin typeface="Aharoni" pitchFamily="2" charset="-79"/>
                <a:cs typeface="Aharoni" pitchFamily="2" charset="-79"/>
              </a:rPr>
              <a:t>attivita’</a:t>
            </a:r>
            <a:endParaRPr lang="it-IT" sz="2000" dirty="0" smtClean="0">
              <a:solidFill>
                <a:srgbClr val="3377FF"/>
              </a:solidFill>
              <a:latin typeface="Aharoni" pitchFamily="2" charset="-79"/>
              <a:cs typeface="Aharoni" pitchFamily="2" charset="-79"/>
            </a:endParaRPr>
          </a:p>
          <a:p>
            <a:r>
              <a:rPr lang="it-IT" sz="2000" dirty="0" smtClean="0">
                <a:solidFill>
                  <a:srgbClr val="3377FF"/>
                </a:solidFill>
                <a:latin typeface="Aharoni" pitchFamily="2" charset="-79"/>
                <a:cs typeface="Aharoni" pitchFamily="2" charset="-79"/>
              </a:rPr>
              <a:t>Tempi e spazi</a:t>
            </a:r>
          </a:p>
          <a:p>
            <a:endParaRPr lang="it-IT" sz="2000" dirty="0" smtClean="0">
              <a:solidFill>
                <a:srgbClr val="3377FF"/>
              </a:solidFill>
              <a:latin typeface="Aharoni" pitchFamily="2" charset="-79"/>
              <a:cs typeface="Aharoni" pitchFamily="2" charset="-79"/>
            </a:endParaRPr>
          </a:p>
          <a:p>
            <a:endParaRPr lang="it-IT" sz="2000" dirty="0" smtClean="0">
              <a:solidFill>
                <a:srgbClr val="3377FF"/>
              </a:solidFill>
              <a:latin typeface="Aharoni" pitchFamily="2" charset="-79"/>
              <a:cs typeface="Aharoni" pitchFamily="2" charset="-79"/>
            </a:endParaRPr>
          </a:p>
          <a:p>
            <a:endParaRPr lang="it-IT" sz="2000" dirty="0" smtClean="0">
              <a:solidFill>
                <a:srgbClr val="3377FF"/>
              </a:solidFill>
              <a:latin typeface="Aharoni" pitchFamily="2" charset="-79"/>
              <a:cs typeface="Aharoni" pitchFamily="2" charset="-79"/>
            </a:endParaRPr>
          </a:p>
          <a:p>
            <a:endParaRPr lang="it-IT" sz="2000" dirty="0" smtClean="0">
              <a:solidFill>
                <a:srgbClr val="3377FF"/>
              </a:solidFill>
              <a:latin typeface="Aharoni" pitchFamily="2" charset="-79"/>
              <a:cs typeface="Aharoni" pitchFamily="2" charset="-79"/>
            </a:endParaRPr>
          </a:p>
          <a:p>
            <a:endParaRPr lang="it-IT" sz="2000" dirty="0" smtClean="0">
              <a:solidFill>
                <a:srgbClr val="3377FF"/>
              </a:solidFill>
              <a:latin typeface="Aharoni" pitchFamily="2" charset="-79"/>
              <a:cs typeface="Aharoni" pitchFamily="2" charset="-79"/>
            </a:endParaRPr>
          </a:p>
          <a:p>
            <a:r>
              <a:rPr lang="it-IT" sz="2000" dirty="0" smtClean="0">
                <a:solidFill>
                  <a:srgbClr val="3377FF"/>
                </a:solidFill>
                <a:latin typeface="Aharoni" pitchFamily="2" charset="-79"/>
                <a:cs typeface="Aharoni" pitchFamily="2" charset="-79"/>
              </a:rPr>
              <a:t> Strumenti di verifica</a:t>
            </a:r>
          </a:p>
          <a:p>
            <a:r>
              <a:rPr lang="it-IT" sz="2000" dirty="0" smtClean="0">
                <a:solidFill>
                  <a:srgbClr val="3377FF"/>
                </a:solidFill>
                <a:latin typeface="Aharoni" pitchFamily="2" charset="-79"/>
                <a:cs typeface="Aharoni" pitchFamily="2" charset="-79"/>
              </a:rPr>
              <a:t> Riflessione e valutazione</a:t>
            </a:r>
          </a:p>
        </p:txBody>
      </p:sp>
      <p:sp>
        <p:nvSpPr>
          <p:cNvPr id="12292" name="Segnaposto piè di pagina 3"/>
          <p:cNvSpPr>
            <a:spLocks noGrp="1"/>
          </p:cNvSpPr>
          <p:nvPr>
            <p:ph type="ftr" sz="quarter" idx="11"/>
          </p:nvPr>
        </p:nvSpPr>
        <p:spPr>
          <a:noFill/>
          <a:ln>
            <a:miter lim="800000"/>
            <a:headEnd/>
            <a:tailEnd/>
          </a:ln>
        </p:spPr>
        <p:txBody>
          <a:bodyPr/>
          <a:lstStyle/>
          <a:p>
            <a:r>
              <a:rPr lang="it-IT" smtClean="0"/>
              <a:t>La Sala Veronica</a:t>
            </a:r>
            <a:endParaRPr lang="it-IT" dirty="0" smtClean="0"/>
          </a:p>
        </p:txBody>
      </p:sp>
      <p:sp>
        <p:nvSpPr>
          <p:cNvPr id="12293" name="Segnaposto numero diapositiva 4"/>
          <p:cNvSpPr>
            <a:spLocks noGrp="1"/>
          </p:cNvSpPr>
          <p:nvPr>
            <p:ph type="sldNum" sz="quarter" idx="12"/>
          </p:nvPr>
        </p:nvSpPr>
        <p:spPr>
          <a:noFill/>
          <a:ln>
            <a:miter lim="800000"/>
            <a:headEnd/>
            <a:tailEnd/>
          </a:ln>
        </p:spPr>
        <p:txBody>
          <a:bodyPr/>
          <a:lstStyle/>
          <a:p>
            <a:fld id="{DE3AB501-5FFC-4EDA-A658-47BE5979EC25}" type="slidenum">
              <a:rPr lang="it-IT" smtClean="0"/>
              <a:pPr/>
              <a:t>7</a:t>
            </a:fld>
            <a:endParaRPr lang="it-IT" dirty="0" smtClean="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11" dur="500"/>
                                        <p:tgtEl>
                                          <p:spTgt spid="12291">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5" dur="500"/>
                                        <p:tgtEl>
                                          <p:spTgt spid="12291">
                                            <p:txEl>
                                              <p:pRg st="1" end="1"/>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9" dur="500"/>
                                        <p:tgtEl>
                                          <p:spTgt spid="12291">
                                            <p:txEl>
                                              <p:pRg st="2" end="2"/>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23" dur="500"/>
                                        <p:tgtEl>
                                          <p:spTgt spid="12291">
                                            <p:txEl>
                                              <p:pRg st="3" end="3"/>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checkerboard(across)">
                                      <p:cBhvr>
                                        <p:cTn id="27" dur="500"/>
                                        <p:tgtEl>
                                          <p:spTgt spid="12291">
                                            <p:txEl>
                                              <p:pRg st="4" end="4"/>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12291">
                                            <p:txEl>
                                              <p:pRg st="5" end="5"/>
                                            </p:txEl>
                                          </p:spTgt>
                                        </p:tgtEl>
                                        <p:attrNameLst>
                                          <p:attrName>style.visibility</p:attrName>
                                        </p:attrNameLst>
                                      </p:cBhvr>
                                      <p:to>
                                        <p:strVal val="visible"/>
                                      </p:to>
                                    </p:set>
                                    <p:animEffect transition="in" filter="checkerboard(across)">
                                      <p:cBhvr>
                                        <p:cTn id="31" dur="500"/>
                                        <p:tgtEl>
                                          <p:spTgt spid="12291">
                                            <p:txEl>
                                              <p:pRg st="5" end="5"/>
                                            </p:txEl>
                                          </p:spTgt>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12291">
                                            <p:txEl>
                                              <p:pRg st="6" end="6"/>
                                            </p:txEl>
                                          </p:spTgt>
                                        </p:tgtEl>
                                        <p:attrNameLst>
                                          <p:attrName>style.visibility</p:attrName>
                                        </p:attrNameLst>
                                      </p:cBhvr>
                                      <p:to>
                                        <p:strVal val="visible"/>
                                      </p:to>
                                    </p:set>
                                    <p:animEffect transition="in" filter="checkerboard(across)">
                                      <p:cBhvr>
                                        <p:cTn id="35" dur="500"/>
                                        <p:tgtEl>
                                          <p:spTgt spid="12291">
                                            <p:txEl>
                                              <p:pRg st="6" end="6"/>
                                            </p:txEl>
                                          </p:spTgt>
                                        </p:tgtEl>
                                      </p:cBhvr>
                                    </p:animEffect>
                                  </p:childTnLst>
                                </p:cTn>
                              </p:par>
                            </p:childTnLst>
                          </p:cTn>
                        </p:par>
                        <p:par>
                          <p:cTn id="36" fill="hold">
                            <p:stCondLst>
                              <p:cond delay="4000"/>
                            </p:stCondLst>
                            <p:childTnLst>
                              <p:par>
                                <p:cTn id="37" presetID="5" presetClass="entr" presetSubtype="10" fill="hold" nodeType="afterEffect">
                                  <p:stCondLst>
                                    <p:cond delay="0"/>
                                  </p:stCondLst>
                                  <p:childTnLst>
                                    <p:set>
                                      <p:cBhvr>
                                        <p:cTn id="38" dur="1" fill="hold">
                                          <p:stCondLst>
                                            <p:cond delay="0"/>
                                          </p:stCondLst>
                                        </p:cTn>
                                        <p:tgtEl>
                                          <p:spTgt spid="12291">
                                            <p:txEl>
                                              <p:pRg st="12" end="12"/>
                                            </p:txEl>
                                          </p:spTgt>
                                        </p:tgtEl>
                                        <p:attrNameLst>
                                          <p:attrName>style.visibility</p:attrName>
                                        </p:attrNameLst>
                                      </p:cBhvr>
                                      <p:to>
                                        <p:strVal val="visible"/>
                                      </p:to>
                                    </p:set>
                                    <p:animEffect transition="in" filter="checkerboard(across)">
                                      <p:cBhvr>
                                        <p:cTn id="39" dur="500"/>
                                        <p:tgtEl>
                                          <p:spTgt spid="12291">
                                            <p:txEl>
                                              <p:pRg st="12" end="12"/>
                                            </p:txEl>
                                          </p:spTgt>
                                        </p:tgtEl>
                                      </p:cBhvr>
                                    </p:animEffect>
                                  </p:childTnLst>
                                </p:cTn>
                              </p:par>
                            </p:childTnLst>
                          </p:cTn>
                        </p:par>
                        <p:par>
                          <p:cTn id="40" fill="hold">
                            <p:stCondLst>
                              <p:cond delay="4500"/>
                            </p:stCondLst>
                            <p:childTnLst>
                              <p:par>
                                <p:cTn id="41" presetID="5" presetClass="entr" presetSubtype="10" fill="hold" nodeType="afterEffect">
                                  <p:stCondLst>
                                    <p:cond delay="0"/>
                                  </p:stCondLst>
                                  <p:childTnLst>
                                    <p:set>
                                      <p:cBhvr>
                                        <p:cTn id="42" dur="1" fill="hold">
                                          <p:stCondLst>
                                            <p:cond delay="0"/>
                                          </p:stCondLst>
                                        </p:cTn>
                                        <p:tgtEl>
                                          <p:spTgt spid="12291">
                                            <p:txEl>
                                              <p:pRg st="13" end="13"/>
                                            </p:txEl>
                                          </p:spTgt>
                                        </p:tgtEl>
                                        <p:attrNameLst>
                                          <p:attrName>style.visibility</p:attrName>
                                        </p:attrNameLst>
                                      </p:cBhvr>
                                      <p:to>
                                        <p:strVal val="visible"/>
                                      </p:to>
                                    </p:set>
                                    <p:animEffect transition="in" filter="checkerboard(across)">
                                      <p:cBhvr>
                                        <p:cTn id="43" dur="500"/>
                                        <p:tgtEl>
                                          <p:spTgt spid="12291">
                                            <p:txEl>
                                              <p:pRg st="13" end="13"/>
                                            </p:txEl>
                                          </p:spTgt>
                                        </p:tgtEl>
                                      </p:cBhvr>
                                    </p:animEffect>
                                  </p:childTnLst>
                                </p:cTn>
                              </p:par>
                            </p:childTnLst>
                          </p:cTn>
                        </p:par>
                        <p:par>
                          <p:cTn id="44" fill="hold">
                            <p:stCondLst>
                              <p:cond delay="5000"/>
                            </p:stCondLst>
                            <p:childTnLst>
                              <p:par>
                                <p:cTn id="45" presetID="2" presetClass="emph" presetSubtype="0" grpId="0" nodeType="afterEffect">
                                  <p:stCondLst>
                                    <p:cond delay="0"/>
                                  </p:stCondLst>
                                  <p:childTnLst>
                                    <p:set>
                                      <p:cBhvr override="childStyle">
                                        <p:cTn id="46" dur="indefinite"/>
                                        <p:tgtEl>
                                          <p:spTgt spid="12290"/>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MOTIVAZIONE DELL’INTERVENTO</a:t>
            </a:r>
            <a:endParaRPr lang="it-IT" dirty="0"/>
          </a:p>
        </p:txBody>
      </p:sp>
      <p:sp>
        <p:nvSpPr>
          <p:cNvPr id="4" name="Segnaposto piè di pagina 3"/>
          <p:cNvSpPr>
            <a:spLocks noGrp="1"/>
          </p:cNvSpPr>
          <p:nvPr>
            <p:ph type="ftr" sz="quarter" idx="11"/>
          </p:nvPr>
        </p:nvSpPr>
        <p:spPr/>
        <p:txBody>
          <a:bodyPr/>
          <a:lstStyle/>
          <a:p>
            <a:pPr>
              <a:defRPr/>
            </a:pPr>
            <a:r>
              <a:rPr lang="it-IT" smtClean="0"/>
              <a:t>La Sala Veronica</a:t>
            </a:r>
            <a:endParaRPr lang="it-IT"/>
          </a:p>
        </p:txBody>
      </p:sp>
      <p:sp>
        <p:nvSpPr>
          <p:cNvPr id="5" name="Segnaposto numero diapositiva 4"/>
          <p:cNvSpPr>
            <a:spLocks noGrp="1"/>
          </p:cNvSpPr>
          <p:nvPr>
            <p:ph type="sldNum" sz="quarter" idx="12"/>
          </p:nvPr>
        </p:nvSpPr>
        <p:spPr/>
        <p:txBody>
          <a:bodyPr/>
          <a:lstStyle/>
          <a:p>
            <a:pPr>
              <a:defRPr/>
            </a:pPr>
            <a:fld id="{0AC9CF36-3EFD-4BD8-98DF-ECCD09E58EA2}" type="slidenum">
              <a:rPr lang="it-IT" smtClean="0"/>
              <a:pPr>
                <a:defRPr/>
              </a:pPr>
              <a:t>8</a:t>
            </a:fld>
            <a:endParaRPr lang="it-IT"/>
          </a:p>
        </p:txBody>
      </p:sp>
      <p:sp>
        <p:nvSpPr>
          <p:cNvPr id="6" name="Segnaposto contenuto 2"/>
          <p:cNvSpPr>
            <a:spLocks noGrp="1"/>
          </p:cNvSpPr>
          <p:nvPr>
            <p:ph idx="1"/>
          </p:nvPr>
        </p:nvSpPr>
        <p:spPr/>
        <p:txBody>
          <a:bodyPr>
            <a:normAutofit fontScale="32500" lnSpcReduction="20000"/>
          </a:bodyPr>
          <a:lstStyle/>
          <a:p>
            <a:pPr marL="0" indent="0">
              <a:buNone/>
            </a:pPr>
            <a:r>
              <a:rPr lang="it-IT" sz="5100" dirty="0" smtClean="0"/>
              <a:t>L’ idea fondante della lezione riferita all’unità di apprendimento che ha per sfondo di apprendimento il rispetto per l’ambiente nasce dall’esigenza di sviluppare fin dalla prima infanzia processi sempre più ampi di attenzione e responsabilizzazione nei confronti dell’ambiente. E’ infatti fondamentale far comprendere precocemente gli effetti dei nostri stili di vita producono sull’ambiente in modo da intervenire positivamente sulla formazione di comportamenti adeguati.  Il precorso educativo didattico si propone quindi di porre le basi per la promozione,da maturare nel corso degli anni,di un comportamento critico e propositivo verso il proprio contesto ambientale. Lo sviluppo della capacità di osservazione degli elementi naturali consente di sviluppare anche le basi per la formazione di un metodo scientifico,in quanto i bambini vengono abituati a riflettere e formulare semplici ipotesi dell’agire all’esperienze vissute</a:t>
            </a:r>
          </a:p>
          <a:p>
            <a:pPr marL="0" indent="0">
              <a:buNone/>
            </a:pPr>
            <a:endParaRPr lang="it-IT" sz="2000" dirty="0"/>
          </a:p>
        </p:txBody>
      </p:sp>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r>
              <a:rPr lang="it-IT" dirty="0" smtClean="0"/>
              <a:t>Target</a:t>
            </a:r>
            <a:br>
              <a:rPr lang="it-IT" dirty="0" smtClean="0"/>
            </a:br>
            <a:endParaRPr lang="it-IT" dirty="0" smtClean="0"/>
          </a:p>
        </p:txBody>
      </p:sp>
      <p:sp>
        <p:nvSpPr>
          <p:cNvPr id="13315" name="Segnaposto contenuto 2"/>
          <p:cNvSpPr>
            <a:spLocks noGrp="1"/>
          </p:cNvSpPr>
          <p:nvPr>
            <p:ph idx="1"/>
          </p:nvPr>
        </p:nvSpPr>
        <p:spPr>
          <a:xfrm>
            <a:off x="685800" y="1268413"/>
            <a:ext cx="8172480" cy="5375297"/>
          </a:xfrm>
        </p:spPr>
        <p:txBody>
          <a:bodyPr/>
          <a:lstStyle/>
          <a:p>
            <a:pPr eaLnBrk="1" hangingPunct="1">
              <a:buFontTx/>
              <a:buNone/>
            </a:pPr>
            <a:r>
              <a:rPr lang="it-IT" sz="2400" dirty="0" smtClean="0"/>
              <a:t>Il gruppo a cui mi rivolgo, è composto da 24 bambini di 5 anni (13 bambini e 12 bambine), in essa particolare attenzione pedagogica va data a Sofia che mostra apatia nei confronti delle proposte educative offerte</a:t>
            </a:r>
          </a:p>
          <a:p>
            <a:pPr eaLnBrk="1" hangingPunct="1">
              <a:buFontTx/>
              <a:buNone/>
            </a:pPr>
            <a:r>
              <a:rPr lang="it-IT" sz="2400" dirty="0" smtClean="0"/>
              <a:t>Il clima della sezione è sereno ma qualche volta ci sono problemi di attenzione e concentrazione a causa della vivacità di un gruppetto  di bambini che preferiscono il gioco libero e  faticano nelle attività guidate che richiedono impegno e  attenzione prolungate</a:t>
            </a:r>
          </a:p>
        </p:txBody>
      </p:sp>
      <p:sp>
        <p:nvSpPr>
          <p:cNvPr id="13316" name="Segnaposto piè di pagina 3"/>
          <p:cNvSpPr>
            <a:spLocks noGrp="1"/>
          </p:cNvSpPr>
          <p:nvPr>
            <p:ph type="ftr" sz="quarter" idx="11"/>
          </p:nvPr>
        </p:nvSpPr>
        <p:spPr>
          <a:noFill/>
          <a:ln>
            <a:miter lim="800000"/>
            <a:headEnd/>
            <a:tailEnd/>
          </a:ln>
        </p:spPr>
        <p:txBody>
          <a:bodyPr/>
          <a:lstStyle/>
          <a:p>
            <a:r>
              <a:rPr lang="it-IT" smtClean="0"/>
              <a:t>La Sala Veronica</a:t>
            </a:r>
            <a:endParaRPr lang="it-IT" dirty="0" smtClean="0"/>
          </a:p>
        </p:txBody>
      </p:sp>
      <p:sp>
        <p:nvSpPr>
          <p:cNvPr id="13317" name="Segnaposto numero diapositiva 4"/>
          <p:cNvSpPr>
            <a:spLocks noGrp="1"/>
          </p:cNvSpPr>
          <p:nvPr>
            <p:ph type="sldNum" sz="quarter" idx="12"/>
          </p:nvPr>
        </p:nvSpPr>
        <p:spPr>
          <a:noFill/>
          <a:ln>
            <a:miter lim="800000"/>
            <a:headEnd/>
            <a:tailEnd/>
          </a:ln>
        </p:spPr>
        <p:txBody>
          <a:bodyPr/>
          <a:lstStyle/>
          <a:p>
            <a:fld id="{71D73622-F814-4A91-9864-AA4AA37076C3}" type="slidenum">
              <a:rPr lang="it-IT" smtClean="0"/>
              <a:pPr/>
              <a:t>9</a:t>
            </a:fld>
            <a:endParaRPr lang="it-IT" dirty="0" smtClean="0"/>
          </a:p>
        </p:txBody>
      </p:sp>
    </p:spTree>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
</p:tagLst>
</file>

<file path=ppt/tags/tag2.xml><?xml version="1.0" encoding="utf-8"?>
<p:tagLst xmlns:a="http://schemas.openxmlformats.org/drawingml/2006/main" xmlns:r="http://schemas.openxmlformats.org/officeDocument/2006/relationships" xmlns:p="http://schemas.openxmlformats.org/presentationml/2006/main">
  <p:tag name="TIMING" val="|3.9"/>
</p:tagLst>
</file>

<file path=ppt/theme/theme1.xml><?xml version="1.0" encoding="utf-8"?>
<a:theme xmlns:a="http://schemas.openxmlformats.org/drawingml/2006/main" name="Pastelli">
  <a:themeElements>
    <a:clrScheme name="Pastelli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stelli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Pastelli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Pastelli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Pastelli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Pastelli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Pastelli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Pastelli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Pastelli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3871</TotalTime>
  <Words>2655</Words>
  <Application>Microsoft Office PowerPoint</Application>
  <PresentationFormat>Presentazione su schermo (4:3)</PresentationFormat>
  <Paragraphs>360</Paragraphs>
  <Slides>42</Slides>
  <Notes>8</Notes>
  <HiddenSlides>0</HiddenSlides>
  <MMClips>0</MMClips>
  <ScaleCrop>false</ScaleCrop>
  <HeadingPairs>
    <vt:vector size="6" baseType="variant">
      <vt:variant>
        <vt:lpstr>Tema</vt:lpstr>
      </vt:variant>
      <vt:variant>
        <vt:i4>1</vt:i4>
      </vt:variant>
      <vt:variant>
        <vt:lpstr>Titoli diapositive</vt:lpstr>
      </vt:variant>
      <vt:variant>
        <vt:i4>42</vt:i4>
      </vt:variant>
      <vt:variant>
        <vt:lpstr>Presentazioni personalizzate</vt:lpstr>
      </vt:variant>
      <vt:variant>
        <vt:i4>1</vt:i4>
      </vt:variant>
    </vt:vector>
  </HeadingPairs>
  <TitlesOfParts>
    <vt:vector size="44" baseType="lpstr">
      <vt:lpstr>Pastelli</vt:lpstr>
      <vt:lpstr>Prova orale Concorso Docenti Scuola dell’Infanzia </vt:lpstr>
      <vt:lpstr>Diapositiva 2</vt:lpstr>
      <vt:lpstr>Diapositiva 3</vt:lpstr>
      <vt:lpstr>Diapositiva 4</vt:lpstr>
      <vt:lpstr>Diapositiva 5</vt:lpstr>
      <vt:lpstr>Diapositiva 6</vt:lpstr>
      <vt:lpstr>Progettazione</vt:lpstr>
      <vt:lpstr>MOTIVAZIONE DELL’INTERVENTO</vt:lpstr>
      <vt:lpstr>Target </vt:lpstr>
      <vt:lpstr>Diapositiva 10</vt:lpstr>
      <vt:lpstr>Prerequisiti </vt:lpstr>
      <vt:lpstr>Campi di esperienza</vt:lpstr>
      <vt:lpstr>OBIETTIVI DI APPRENDIMENTO</vt:lpstr>
      <vt:lpstr>TRAGUARDI DI SVILUPPO DELLE COMPETENZE</vt:lpstr>
      <vt:lpstr>Attività</vt:lpstr>
      <vt:lpstr>Diapositiva 16</vt:lpstr>
      <vt:lpstr>Diapositiva 17</vt:lpstr>
      <vt:lpstr>Tempi </vt:lpstr>
      <vt:lpstr>Mediatori didattici</vt:lpstr>
      <vt:lpstr>Diapositiva 20</vt:lpstr>
      <vt:lpstr>     SIAMO PRONTI???SI PARTE </vt:lpstr>
      <vt:lpstr>Diapositiva 22</vt:lpstr>
      <vt:lpstr>Diapositiva 23</vt:lpstr>
      <vt:lpstr>Diapositiva 24</vt:lpstr>
      <vt:lpstr>Diapositiva 25</vt:lpstr>
      <vt:lpstr>Diapositiva 26</vt:lpstr>
      <vt:lpstr>Diapositiva 27</vt:lpstr>
      <vt:lpstr>Diapositiva 28</vt:lpstr>
      <vt:lpstr>Diapositiva 29</vt:lpstr>
      <vt:lpstr> Azioni specifiche per gli alunni con particolari bisogni educativi </vt:lpstr>
      <vt:lpstr>                              I bambini imparano ciò che vivono</vt:lpstr>
      <vt:lpstr>Diapositiva 32</vt:lpstr>
      <vt:lpstr>Diapositiva 33</vt:lpstr>
      <vt:lpstr>Diapositiva 34</vt:lpstr>
      <vt:lpstr>RIFLESSIONI CONCLUSIVE</vt:lpstr>
      <vt:lpstr>Diapositiva 36</vt:lpstr>
      <vt:lpstr>Diapositiva 37</vt:lpstr>
      <vt:lpstr>Diapositiva 38</vt:lpstr>
      <vt:lpstr>Diapositiva 39</vt:lpstr>
      <vt:lpstr>Diapositiva 40</vt:lpstr>
      <vt:lpstr>Diapositiva 41</vt:lpstr>
      <vt:lpstr>Diapositiva 42</vt:lpstr>
      <vt:lpstr>Presentazione personalizzata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46° C.D.</dc:creator>
  <cp:lastModifiedBy>Admin</cp:lastModifiedBy>
  <cp:revision>290</cp:revision>
  <dcterms:created xsi:type="dcterms:W3CDTF">2013-06-20T08:45:54Z</dcterms:created>
  <dcterms:modified xsi:type="dcterms:W3CDTF">2013-07-19T09:58:08Z</dcterms:modified>
</cp:coreProperties>
</file>